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7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73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316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871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48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4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23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085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7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52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416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38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E32B97-6FF2-4CE2-B72C-A9DA5A091A60}" type="datetimeFigureOut">
              <a:rPr lang="da-DK" smtClean="0"/>
              <a:t>13-09-2021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CB4F5F-6601-4855-B1EC-4BFF896A2EB4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7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GeoNord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2800" dirty="0" smtClean="0"/>
              <a:t>Geodata samarbejde i Region Nordjylland</a:t>
            </a:r>
            <a:r>
              <a:rPr lang="da-DK" dirty="0" smtClean="0"/>
              <a:t>.</a:t>
            </a:r>
          </a:p>
          <a:p>
            <a:r>
              <a:rPr lang="da-DK" dirty="0" smtClean="0"/>
              <a:t>Læsø, Mariagerfjord, Rebild, Vesthimmerland, Morsø, Thisted, Aalborg, Jammerbugt, Brønderslev, Hjørring og Frederikshavn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373" y="145340"/>
            <a:ext cx="3192318" cy="227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GeoNord – Kort sagt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/>
              <a:t>1</a:t>
            </a:r>
            <a:r>
              <a:rPr lang="da-DK" b="1" dirty="0" smtClean="0"/>
              <a:t> </a:t>
            </a:r>
            <a:r>
              <a:rPr lang="da-DK" b="1" dirty="0"/>
              <a:t>deltager pr. kommune i GeoNord, typisk </a:t>
            </a:r>
            <a:r>
              <a:rPr lang="da-DK" b="1" dirty="0" smtClean="0"/>
              <a:t>GIS-koordinatoren</a:t>
            </a:r>
            <a:endParaRPr lang="da-DK" b="1" dirty="0"/>
          </a:p>
          <a:p>
            <a:pPr marL="0" indent="0">
              <a:buNone/>
            </a:pPr>
            <a:r>
              <a:rPr lang="da-DK" sz="2000" dirty="0" smtClean="0"/>
              <a:t>Der er tid og plads til fælles diskussioner og vi kender hinanden godt. Vi sidder alle i suppedasen og arbejder med kort, GIS og data dagligt.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Fælles ansvar for dagsordenen og referat</a:t>
            </a:r>
          </a:p>
          <a:p>
            <a:pPr marL="0" indent="0">
              <a:buNone/>
            </a:pPr>
            <a:r>
              <a:rPr lang="da-DK" sz="2000" dirty="0" smtClean="0"/>
              <a:t>Ofte er møderne med korte dagsordener de mest givende da der er rum til løst og fast som fylder for den enkelte kommune.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Individuel økonomi</a:t>
            </a:r>
          </a:p>
          <a:p>
            <a:pPr marL="0" indent="0">
              <a:buNone/>
            </a:pPr>
            <a:r>
              <a:rPr lang="da-DK" sz="2000" dirty="0" smtClean="0"/>
              <a:t>Nødvendige udgifter afholdes af de enkelte kommuner.  Fælles udgifter afholdes på skift men i enkelte tilfælde opsplittes de til de enkelte kommuner.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232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Aktiviteter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8 møder om året (hver 6. uge minus ferieperioder)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1-2 arrangementer (op til 25 deltager)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Løbende mail korrespondance og erfaringsudveksling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919" y="24534"/>
            <a:ext cx="2798355" cy="214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Aktiviteter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da-DK" dirty="0" smtClean="0"/>
              <a:t>- Totalajourføring GeoDanmark 2021</a:t>
            </a:r>
          </a:p>
          <a:p>
            <a:endParaRPr lang="da-DK" dirty="0" smtClean="0"/>
          </a:p>
          <a:p>
            <a:r>
              <a:rPr lang="da-DK" dirty="0" smtClean="0"/>
              <a:t>”Faste” dagsordenspunkter:</a:t>
            </a:r>
            <a:br>
              <a:rPr lang="da-DK" dirty="0" smtClean="0"/>
            </a:b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Nyt fra </a:t>
            </a:r>
            <a:r>
              <a:rPr lang="da-DK" dirty="0" err="1" smtClean="0"/>
              <a:t>Fosako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GeoDanmark produktionsforum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Evaluering af diverse temadage/</a:t>
            </a:r>
            <a:r>
              <a:rPr lang="da-DK" dirty="0" err="1" smtClean="0"/>
              <a:t>webinarer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Fælles henvendelser til flere kommuner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Bordet rundt – hvad fylder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30049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1868</TotalTime>
  <Words>185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</vt:lpstr>
      <vt:lpstr>GeoNord </vt:lpstr>
      <vt:lpstr>GeoNord – Kort sagt</vt:lpstr>
      <vt:lpstr>Aktiviteter</vt:lpstr>
      <vt:lpstr>Aktiviteter</vt:lpstr>
    </vt:vector>
  </TitlesOfParts>
  <Company>Fredereikshavn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GeoNord</dc:title>
  <dc:creator>Thomas Brix Lyng</dc:creator>
  <cp:lastModifiedBy>Thomas Brix Lyng</cp:lastModifiedBy>
  <cp:revision>41</cp:revision>
  <dcterms:created xsi:type="dcterms:W3CDTF">2018-09-03T06:40:11Z</dcterms:created>
  <dcterms:modified xsi:type="dcterms:W3CDTF">2021-09-13T12:44:39Z</dcterms:modified>
</cp:coreProperties>
</file>