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3" r:id="rId6"/>
    <p:sldId id="262" r:id="rId7"/>
    <p:sldId id="265" r:id="rId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4"/>
    <p:restoredTop sz="84371" autoAdjust="0"/>
  </p:normalViewPr>
  <p:slideViewPr>
    <p:cSldViewPr snapToGrid="0" snapToObjects="1">
      <p:cViewPr varScale="1">
        <p:scale>
          <a:sx n="96" d="100"/>
          <a:sy n="96" d="100"/>
        </p:scale>
        <p:origin x="24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9C396-5634-4008-BB25-B378A81A5688}" type="datetimeFigureOut">
              <a:rPr lang="da-DK" smtClean="0"/>
              <a:t>24-08-2021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C741E-04BD-49C4-940E-447AB81974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807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C741E-04BD-49C4-940E-447AB819742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199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C741E-04BD-49C4-940E-447AB819742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37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C741E-04BD-49C4-940E-447AB819742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0863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027" y="439975"/>
            <a:ext cx="8273956" cy="747380"/>
          </a:xfrm>
        </p:spPr>
        <p:txBody>
          <a:bodyPr lIns="0" tIns="0" rIns="0" bIns="0" anchor="t" anchorCtr="0">
            <a:normAutofit/>
          </a:bodyPr>
          <a:lstStyle>
            <a:lvl1pPr algn="l"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027" y="1194664"/>
            <a:ext cx="8273956" cy="424052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08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027" y="439975"/>
            <a:ext cx="8273956" cy="747380"/>
          </a:xfrm>
        </p:spPr>
        <p:txBody>
          <a:bodyPr lIns="0" tIns="0" rIns="0" bIns="0" anchor="t" anchorCtr="0">
            <a:normAutofit/>
          </a:bodyPr>
          <a:lstStyle>
            <a:lvl1pPr algn="l"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027" y="1194664"/>
            <a:ext cx="8273956" cy="424052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7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027" y="439975"/>
            <a:ext cx="8273956" cy="747380"/>
          </a:xfrm>
        </p:spPr>
        <p:txBody>
          <a:bodyPr lIns="0" tIns="0" rIns="0" bIns="0" anchor="t" anchorCtr="0">
            <a:normAutofit/>
          </a:bodyPr>
          <a:lstStyle>
            <a:lvl1pPr algn="l"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027" y="1194664"/>
            <a:ext cx="8273956" cy="424052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8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8996" y="1470784"/>
            <a:ext cx="7150574" cy="4351338"/>
          </a:xfrm>
          <a:prstGeom prst="rect">
            <a:avLst/>
          </a:prstGeom>
        </p:spPr>
        <p:txBody>
          <a:bodyPr wrap="none" lIns="0" tIns="0" rIns="0" bIns="0" numCol="2" spcCol="288000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200" baseline="0"/>
            </a:lvl1pPr>
            <a:lvl2pPr marL="457200" indent="0">
              <a:buFontTx/>
              <a:buNone/>
              <a:defRPr sz="1200" baseline="0"/>
            </a:lvl2pPr>
            <a:lvl3pPr marL="914400" indent="0">
              <a:buFontTx/>
              <a:buNone/>
              <a:defRPr sz="1200" baseline="0"/>
            </a:lvl3pPr>
            <a:lvl4pPr marL="1371600" indent="0">
              <a:buFontTx/>
              <a:buNone/>
              <a:defRPr sz="1200" baseline="0"/>
            </a:lvl4pPr>
            <a:lvl5pPr marL="1828800" indent="0">
              <a:buFontTx/>
              <a:buNone/>
              <a:defRPr sz="1200" baseline="0"/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7CC72F71-917F-5246-A5E0-2CD9E22E70AC}"/>
              </a:ext>
            </a:extLst>
          </p:cNvPr>
          <p:cNvSpPr txBox="1"/>
          <p:nvPr userDrawn="1"/>
        </p:nvSpPr>
        <p:spPr>
          <a:xfrm>
            <a:off x="-593678" y="13306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035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8996" y="1470784"/>
            <a:ext cx="7150574" cy="4351338"/>
          </a:xfrm>
          <a:prstGeom prst="rect">
            <a:avLst/>
          </a:prstGeom>
        </p:spPr>
        <p:txBody>
          <a:bodyPr wrap="none" lIns="0" tIns="0" rIns="0" bIns="0" numCol="2" spcCol="288000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200" baseline="0"/>
            </a:lvl1pPr>
            <a:lvl2pPr marL="457200" indent="0">
              <a:buFontTx/>
              <a:buNone/>
              <a:defRPr sz="1200" baseline="0"/>
            </a:lvl2pPr>
            <a:lvl3pPr marL="914400" indent="0">
              <a:buFontTx/>
              <a:buNone/>
              <a:defRPr sz="1200" baseline="0"/>
            </a:lvl3pPr>
            <a:lvl4pPr marL="1371600" indent="0">
              <a:buFontTx/>
              <a:buNone/>
              <a:defRPr sz="1200" baseline="0"/>
            </a:lvl4pPr>
            <a:lvl5pPr marL="1828800" indent="0">
              <a:buFontTx/>
              <a:buNone/>
              <a:defRPr sz="1200" baseline="0"/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7CC72F71-917F-5246-A5E0-2CD9E22E70AC}"/>
              </a:ext>
            </a:extLst>
          </p:cNvPr>
          <p:cNvSpPr txBox="1"/>
          <p:nvPr userDrawn="1"/>
        </p:nvSpPr>
        <p:spPr>
          <a:xfrm>
            <a:off x="-593678" y="13306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860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og indholdsobje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8996" y="1470784"/>
            <a:ext cx="7150574" cy="4351338"/>
          </a:xfrm>
          <a:prstGeom prst="rect">
            <a:avLst/>
          </a:prstGeom>
        </p:spPr>
        <p:txBody>
          <a:bodyPr wrap="none" lIns="0" tIns="0" rIns="0" bIns="0" numCol="2" spcCol="288000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200" baseline="0"/>
            </a:lvl1pPr>
            <a:lvl2pPr marL="457200" indent="0">
              <a:buFontTx/>
              <a:buNone/>
              <a:defRPr sz="1200" baseline="0"/>
            </a:lvl2pPr>
            <a:lvl3pPr marL="914400" indent="0">
              <a:buFontTx/>
              <a:buNone/>
              <a:defRPr sz="1200" baseline="0"/>
            </a:lvl3pPr>
            <a:lvl4pPr marL="1371600" indent="0">
              <a:buFontTx/>
              <a:buNone/>
              <a:defRPr sz="1200" baseline="0"/>
            </a:lvl4pPr>
            <a:lvl5pPr marL="1828800" indent="0">
              <a:buFontTx/>
              <a:buNone/>
              <a:defRPr sz="1200" baseline="0"/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7CC72F71-917F-5246-A5E0-2CD9E22E70AC}"/>
              </a:ext>
            </a:extLst>
          </p:cNvPr>
          <p:cNvSpPr txBox="1"/>
          <p:nvPr userDrawn="1"/>
        </p:nvSpPr>
        <p:spPr>
          <a:xfrm>
            <a:off x="-593678" y="13306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870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1705CBAD-38DD-F64B-94C2-5F8B1197C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06813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2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5BE10-9124-374E-9118-D505FB0332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FOSAko</a:t>
            </a:r>
            <a:r>
              <a:rPr lang="da-DK" dirty="0"/>
              <a:t> sommermøde 2021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0F071F6-C78B-3044-9BBC-AA68FF862C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Status fra </a:t>
            </a:r>
            <a:r>
              <a:rPr lang="da-DK" dirty="0" err="1"/>
              <a:t>geodatasamarbejderne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207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lede af kommunerne i det kommunale GeoMIdt samarbejde">
            <a:extLst>
              <a:ext uri="{FF2B5EF4-FFF2-40B4-BE49-F238E27FC236}">
                <a16:creationId xmlns:a16="http://schemas.microsoft.com/office/drawing/2014/main" id="{878366FA-9545-4C03-A756-AA94485ABF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b="1999"/>
          <a:stretch/>
        </p:blipFill>
        <p:spPr bwMode="auto">
          <a:xfrm>
            <a:off x="3396677" y="1470785"/>
            <a:ext cx="4810538" cy="335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5276799A-EF6B-4E1F-8EB5-D11010EBD464}"/>
              </a:ext>
            </a:extLst>
          </p:cNvPr>
          <p:cNvSpPr txBox="1"/>
          <p:nvPr/>
        </p:nvSpPr>
        <p:spPr>
          <a:xfrm>
            <a:off x="511696" y="1470784"/>
            <a:ext cx="7150574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/>
              <a:t>GENNEMGANG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b="1" dirty="0"/>
              <a:t>Året der gik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b="1" dirty="0"/>
              <a:t>Året der kommer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b="1" dirty="0"/>
              <a:t>Forventninger til </a:t>
            </a:r>
            <a:r>
              <a:rPr lang="da-DK" b="1" dirty="0" err="1"/>
              <a:t>FOSAKO</a:t>
            </a:r>
            <a:endParaRPr lang="da-DK" b="1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556AD3D1-5C0E-4708-BD1C-FA48B499EE6F}"/>
              </a:ext>
            </a:extLst>
          </p:cNvPr>
          <p:cNvSpPr txBox="1"/>
          <p:nvPr/>
        </p:nvSpPr>
        <p:spPr>
          <a:xfrm>
            <a:off x="860365" y="5125605"/>
            <a:ext cx="734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FF0000"/>
                </a:solidFill>
              </a:rPr>
              <a:t>GeoMidt: Danmarks </a:t>
            </a:r>
            <a:r>
              <a:rPr lang="da-DK" sz="2800" b="1" u="sng" dirty="0">
                <a:solidFill>
                  <a:srgbClr val="FF0000"/>
                </a:solidFill>
              </a:rPr>
              <a:t>største</a:t>
            </a:r>
            <a:r>
              <a:rPr lang="da-DK" sz="2800" b="1" dirty="0">
                <a:solidFill>
                  <a:srgbClr val="FF0000"/>
                </a:solidFill>
              </a:rPr>
              <a:t> geodatasamarbejde</a:t>
            </a:r>
          </a:p>
        </p:txBody>
      </p:sp>
    </p:spTree>
    <p:extLst>
      <p:ext uri="{BB962C8B-B14F-4D97-AF65-F5344CB8AC3E}">
        <p14:creationId xmlns:p14="http://schemas.microsoft.com/office/powerpoint/2010/main" val="39523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5C95FEF7-4BFB-46AD-B5B0-E06BF606506B}"/>
              </a:ext>
            </a:extLst>
          </p:cNvPr>
          <p:cNvSpPr/>
          <p:nvPr/>
        </p:nvSpPr>
        <p:spPr>
          <a:xfrm>
            <a:off x="997524" y="3315963"/>
            <a:ext cx="1819564" cy="8035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Sekretariat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1FA3ACB-31F4-4694-83C6-789539458D29}"/>
              </a:ext>
            </a:extLst>
          </p:cNvPr>
          <p:cNvSpPr/>
          <p:nvPr/>
        </p:nvSpPr>
        <p:spPr>
          <a:xfrm>
            <a:off x="1287444" y="2104802"/>
            <a:ext cx="1888836" cy="8035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Styregruppe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D5C6798-2B9D-4A2C-B8F1-1D6EFC215B05}"/>
              </a:ext>
            </a:extLst>
          </p:cNvPr>
          <p:cNvSpPr/>
          <p:nvPr/>
        </p:nvSpPr>
        <p:spPr>
          <a:xfrm>
            <a:off x="4148158" y="2177108"/>
            <a:ext cx="1819564" cy="8035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err="1"/>
              <a:t>FME</a:t>
            </a:r>
            <a:endParaRPr lang="da-DK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286574B-4D9D-4425-A133-C60B981BDBA4}"/>
              </a:ext>
            </a:extLst>
          </p:cNvPr>
          <p:cNvSpPr/>
          <p:nvPr/>
        </p:nvSpPr>
        <p:spPr>
          <a:xfrm>
            <a:off x="4990261" y="3516854"/>
            <a:ext cx="1819564" cy="8035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Drone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FFD5BFC-ADE6-416E-A7EB-6E6179E7D721}"/>
              </a:ext>
            </a:extLst>
          </p:cNvPr>
          <p:cNvSpPr/>
          <p:nvPr/>
        </p:nvSpPr>
        <p:spPr>
          <a:xfrm>
            <a:off x="5742704" y="2156798"/>
            <a:ext cx="1819564" cy="8035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err="1"/>
              <a:t>IoT</a:t>
            </a:r>
            <a:endParaRPr lang="da-DK" dirty="0"/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641AA984-75B0-4004-91AE-75DBB342C60F}"/>
              </a:ext>
            </a:extLst>
          </p:cNvPr>
          <p:cNvCxnSpPr>
            <a:cxnSpLocks/>
            <a:stCxn id="2" idx="7"/>
            <a:endCxn id="5" idx="4"/>
          </p:cNvCxnSpPr>
          <p:nvPr/>
        </p:nvCxnSpPr>
        <p:spPr>
          <a:xfrm flipV="1">
            <a:off x="2550619" y="2980671"/>
            <a:ext cx="2507321" cy="452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68596491-38CC-4228-9BF2-A1EDA9468F2E}"/>
              </a:ext>
            </a:extLst>
          </p:cNvPr>
          <p:cNvCxnSpPr>
            <a:cxnSpLocks/>
            <a:stCxn id="4" idx="4"/>
            <a:endCxn id="2" idx="0"/>
          </p:cNvCxnSpPr>
          <p:nvPr/>
        </p:nvCxnSpPr>
        <p:spPr>
          <a:xfrm flipH="1">
            <a:off x="1907306" y="2908365"/>
            <a:ext cx="324556" cy="407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813E75A5-C6F8-40EC-90F7-A2B39F511F4A}"/>
              </a:ext>
            </a:extLst>
          </p:cNvPr>
          <p:cNvSpPr/>
          <p:nvPr/>
        </p:nvSpPr>
        <p:spPr>
          <a:xfrm>
            <a:off x="4692070" y="4237205"/>
            <a:ext cx="2080490" cy="8035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GIS-koordinatorer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E5315FA-49B7-413A-9AC3-B6D43B0AE9B5}"/>
              </a:ext>
            </a:extLst>
          </p:cNvPr>
          <p:cNvSpPr/>
          <p:nvPr/>
        </p:nvSpPr>
        <p:spPr>
          <a:xfrm>
            <a:off x="1227250" y="4486779"/>
            <a:ext cx="1819564" cy="8035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Ejendoms-data/</a:t>
            </a:r>
            <a:r>
              <a:rPr lang="da-DK" dirty="0" err="1"/>
              <a:t>BBR</a:t>
            </a:r>
            <a:endParaRPr lang="da-DK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9A0C212-9827-44BE-AD79-369E556F027D}"/>
              </a:ext>
            </a:extLst>
          </p:cNvPr>
          <p:cNvSpPr/>
          <p:nvPr/>
        </p:nvSpPr>
        <p:spPr>
          <a:xfrm>
            <a:off x="2561904" y="4856233"/>
            <a:ext cx="1965035" cy="8035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Stabsgruppe</a:t>
            </a:r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8DCEABF6-1779-496F-A18B-B3A246101746}"/>
              </a:ext>
            </a:extLst>
          </p:cNvPr>
          <p:cNvCxnSpPr>
            <a:cxnSpLocks/>
            <a:stCxn id="2" idx="5"/>
            <a:endCxn id="14" idx="2"/>
          </p:cNvCxnSpPr>
          <p:nvPr/>
        </p:nvCxnSpPr>
        <p:spPr>
          <a:xfrm>
            <a:off x="2550619" y="4001847"/>
            <a:ext cx="2141451" cy="6371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866648C0-17B9-4EE6-9AB8-4439B2BE0AF0}"/>
              </a:ext>
            </a:extLst>
          </p:cNvPr>
          <p:cNvCxnSpPr>
            <a:cxnSpLocks/>
            <a:stCxn id="2" idx="4"/>
            <a:endCxn id="15" idx="0"/>
          </p:cNvCxnSpPr>
          <p:nvPr/>
        </p:nvCxnSpPr>
        <p:spPr>
          <a:xfrm>
            <a:off x="1907306" y="4119526"/>
            <a:ext cx="229726" cy="367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Billede 27" descr="Et billede, der indeholder mand, person, bærer, kulør&#10;&#10;Automatisk genereret beskrivelse">
            <a:extLst>
              <a:ext uri="{FF2B5EF4-FFF2-40B4-BE49-F238E27FC236}">
                <a16:creationId xmlns:a16="http://schemas.microsoft.com/office/drawing/2014/main" id="{BACC83CE-70B3-4925-97CF-01461E315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33" y="4604458"/>
            <a:ext cx="814463" cy="1047167"/>
          </a:xfrm>
          <a:prstGeom prst="rect">
            <a:avLst/>
          </a:prstGeom>
        </p:spPr>
      </p:pic>
      <p:pic>
        <p:nvPicPr>
          <p:cNvPr id="30" name="Billede 29" descr="Et billede, der indeholder person, mand, slips, kulør&#10;&#10;Automatisk genereret beskrivelse">
            <a:extLst>
              <a:ext uri="{FF2B5EF4-FFF2-40B4-BE49-F238E27FC236}">
                <a16:creationId xmlns:a16="http://schemas.microsoft.com/office/drawing/2014/main" id="{1058D55E-2DE8-4760-BBA3-38356D1CE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594" y="4001847"/>
            <a:ext cx="916765" cy="1178698"/>
          </a:xfrm>
          <a:prstGeom prst="rect">
            <a:avLst/>
          </a:prstGeom>
        </p:spPr>
      </p:pic>
      <p:sp>
        <p:nvSpPr>
          <p:cNvPr id="31" name="Tekstfelt 30">
            <a:extLst>
              <a:ext uri="{FF2B5EF4-FFF2-40B4-BE49-F238E27FC236}">
                <a16:creationId xmlns:a16="http://schemas.microsoft.com/office/drawing/2014/main" id="{BA7D915A-CCF4-4B1C-A666-2ACA3EE09DA1}"/>
              </a:ext>
            </a:extLst>
          </p:cNvPr>
          <p:cNvSpPr txBox="1"/>
          <p:nvPr/>
        </p:nvSpPr>
        <p:spPr>
          <a:xfrm>
            <a:off x="511696" y="1470784"/>
            <a:ext cx="7150574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/>
              <a:t>ÅRET DER GIK: Ny person i Sekretariatet</a:t>
            </a:r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37FCCF1D-2A93-4003-9C16-13EC0B116FB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202" y="1801516"/>
            <a:ext cx="1009015" cy="1299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7223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5276799A-EF6B-4E1F-8EB5-D11010EBD464}"/>
              </a:ext>
            </a:extLst>
          </p:cNvPr>
          <p:cNvSpPr txBox="1"/>
          <p:nvPr/>
        </p:nvSpPr>
        <p:spPr>
          <a:xfrm>
            <a:off x="511696" y="1470784"/>
            <a:ext cx="7150574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/>
              <a:t>ÅRET DER GIK: Webinarer og et enkelt arrangement + nyt samarbejde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Samarbejde om IOT med </a:t>
            </a:r>
            <a:r>
              <a:rPr lang="da-DK" dirty="0" err="1"/>
              <a:t>GovTech</a:t>
            </a:r>
            <a:r>
              <a:rPr lang="da-DK" dirty="0"/>
              <a:t> Midtjylland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Webinarer om ÆUP og Spørgetime om geokoder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Stjæl fra naboen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Møder i netværker og GIS-</a:t>
            </a:r>
            <a:r>
              <a:rPr lang="da-DK" dirty="0" err="1"/>
              <a:t>koordinatorgruppe</a:t>
            </a: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30C5C25-0F3B-4011-8680-3B2D5C385DF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89" y="2067339"/>
            <a:ext cx="2610623" cy="1530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C3683A8B-36D5-4175-B53A-CB4BC5F64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39" y="4005204"/>
            <a:ext cx="6977270" cy="16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6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5276799A-EF6B-4E1F-8EB5-D11010EBD464}"/>
              </a:ext>
            </a:extLst>
          </p:cNvPr>
          <p:cNvSpPr txBox="1"/>
          <p:nvPr/>
        </p:nvSpPr>
        <p:spPr>
          <a:xfrm>
            <a:off x="511696" y="1470784"/>
            <a:ext cx="7150574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/>
              <a:t>ÅRET DER KOMMER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Styrket sekretariatsbistand i relation til netværker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Undersøgelse af tilfredsheden blandt kommunerne med GeoMidt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Vurdering af GeoMidts indsats i GeoDanmark (herunder indsats i forhold til arbejdsprogram)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Ekstra indsats i FOSAKO – to medlemmer i Forretningsudvalget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Sammenhæng mellem styregruppe og GIS-koordinatorer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Kritisk vurdering af online-møder versus fysiske arrangementer (herunder vurdering af hybrid-møder)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Vidensdeling og kompetenceudvikling (styregruppefokus)</a:t>
            </a:r>
          </a:p>
        </p:txBody>
      </p:sp>
    </p:spTree>
    <p:extLst>
      <p:ext uri="{BB962C8B-B14F-4D97-AF65-F5344CB8AC3E}">
        <p14:creationId xmlns:p14="http://schemas.microsoft.com/office/powerpoint/2010/main" val="750502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5276799A-EF6B-4E1F-8EB5-D11010EBD464}"/>
              </a:ext>
            </a:extLst>
          </p:cNvPr>
          <p:cNvSpPr txBox="1"/>
          <p:nvPr/>
        </p:nvSpPr>
        <p:spPr>
          <a:xfrm>
            <a:off x="511696" y="1470784"/>
            <a:ext cx="7150574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/>
              <a:t>FORVENTNINGER TIL </a:t>
            </a:r>
            <a:r>
              <a:rPr lang="da-DK" b="1" dirty="0" err="1"/>
              <a:t>FOSAKO</a:t>
            </a:r>
            <a:endParaRPr lang="da-DK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Styrkelse af tværgående samarbejde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Større udadvendthed (mere aktiv anvendelse af hjemmeside)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Tværkommunal dataanvendelse og -samarbejde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b="1" dirty="0"/>
              <a:t>Indflydelse</a:t>
            </a:r>
            <a:r>
              <a:rPr lang="da-DK" dirty="0"/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KL, SDFE + øvrige styrelser, </a:t>
            </a:r>
            <a:r>
              <a:rPr lang="da-DK" dirty="0" err="1"/>
              <a:t>KTC</a:t>
            </a:r>
            <a:endParaRPr lang="da-DK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Tværoffentlige digitaliseringsindsatser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GeoDanmark, DMP og Geoforum</a:t>
            </a:r>
          </a:p>
        </p:txBody>
      </p:sp>
    </p:spTree>
    <p:extLst>
      <p:ext uri="{BB962C8B-B14F-4D97-AF65-F5344CB8AC3E}">
        <p14:creationId xmlns:p14="http://schemas.microsoft.com/office/powerpoint/2010/main" val="359343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Top-6 over de hyppigst stillede spørgsmål i 2018">
            <a:extLst>
              <a:ext uri="{FF2B5EF4-FFF2-40B4-BE49-F238E27FC236}">
                <a16:creationId xmlns:a16="http://schemas.microsoft.com/office/drawing/2014/main" id="{7E8F9CF0-0BD9-45F2-9E70-0A9EC41D5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134" y="2061441"/>
            <a:ext cx="3811732" cy="381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3EE00926-2AFF-4B6C-9F2E-176DBA81B505}"/>
              </a:ext>
            </a:extLst>
          </p:cNvPr>
          <p:cNvSpPr txBox="1"/>
          <p:nvPr/>
        </p:nvSpPr>
        <p:spPr>
          <a:xfrm>
            <a:off x="511696" y="1470784"/>
            <a:ext cx="7150574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/>
              <a:t>SPØRGSMÅL</a:t>
            </a:r>
            <a:endParaRPr lang="da-DK" b="1" i="1" dirty="0"/>
          </a:p>
        </p:txBody>
      </p:sp>
    </p:spTree>
    <p:extLst>
      <p:ext uri="{BB962C8B-B14F-4D97-AF65-F5344CB8AC3E}">
        <p14:creationId xmlns:p14="http://schemas.microsoft.com/office/powerpoint/2010/main" val="3089899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4" id="{435004A7-E303-F941-B553-B18A6EEED18C}" vid="{945DD229-4126-F74C-AD89-F8913A750DD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GeoMidt_2019_#1</Template>
  <TotalTime>1139</TotalTime>
  <Words>176</Words>
  <Application>Microsoft Office PowerPoint</Application>
  <PresentationFormat>Skærmshow (4:3)</PresentationFormat>
  <Paragraphs>41</Paragraphs>
  <Slides>7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FOSAko sommermøde 2021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GeoMidt forårsmøde</dc:title>
  <dc:creator>Anne Ulriksen Dybkjær (28579)</dc:creator>
  <cp:lastModifiedBy>Per Thorup Hammerholt (18089)</cp:lastModifiedBy>
  <cp:revision>52</cp:revision>
  <cp:lastPrinted>2020-09-15T12:02:01Z</cp:lastPrinted>
  <dcterms:created xsi:type="dcterms:W3CDTF">2020-08-26T11:23:57Z</dcterms:created>
  <dcterms:modified xsi:type="dcterms:W3CDTF">2021-08-24T08:18:09Z</dcterms:modified>
</cp:coreProperties>
</file>