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365798E-23DA-4D32-93AE-8B4640638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016000" y="-4231149"/>
            <a:ext cx="13904686" cy="140852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D7E8D2-9B1C-43B4-8718-0985C223C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337867"/>
            <a:ext cx="6709228" cy="23197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00F87E9-BA11-44F7-A448-730044ABC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3817541"/>
            <a:ext cx="6709228" cy="160869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F1D715-1FAF-458D-BB64-B2CEFE48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6421CC-E85D-4688-BDE8-7A2C2222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6F3BA1-3909-46F3-8E85-BFD16797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9" name="Billede 8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6B2B4603-3D6B-465B-A8AA-A95FDAD4B8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627981"/>
            <a:ext cx="3602038" cy="360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8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1A204-AAA5-4DC5-8CAA-C91AAE46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994E512-B762-40A4-B708-CC48085A9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0FB53AB-C0BD-4892-9ED6-F900BD30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84CA8DE-C0A3-4599-8302-A82241C2B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98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5E39D13-DDC0-4F5B-9B39-70734018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CD49C0A-4078-4F37-8BC4-E752C8630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ADF0A67-2DAE-46B7-8EE9-3CFFBACA7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609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F2B72-DC62-4B3A-AA6F-640B4AE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72F799-05C8-423A-8566-E862F0A12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5B9FD6C-9CA6-443D-8E3E-3832627D6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1EA2288-5D05-4EF5-B173-303414EE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F87C93A-6ABC-444A-9B35-7921DB5A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D9A418-B72E-40D9-A88B-B26A6373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207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F2A30-5FAE-46AC-AA76-9C07D4E1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8655DA8-1F98-4BF3-B621-BA0DC35AF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3A8BE87-B072-40AC-9E01-76867AADD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5FE9F0-BBBD-4053-86E2-255DD633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8DA68A-A21D-419B-BA54-B3E69932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98EB8E-799E-4F15-9768-EC6AADF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235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5FD64-647E-403D-9343-DBBA5769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9FA1A63-5951-49F0-A7EC-98568331E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C00687-9774-4A43-ABCC-C853A05A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9891ED-BE8E-4731-892C-0E2D340D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0CCC46-252C-40DD-A0DA-86BE5BED7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0472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88C93B8-7D7E-49FC-AE36-8F2F68596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D56893C-8A69-44FE-858A-6A5B7A52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66DDF53-AAEB-472F-B61F-BC93532D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773475-90A0-4802-97C0-1FD72EAB2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90794E-9C82-4237-A9F9-D3045E7E0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3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365798E-23DA-4D32-93AE-8B4640638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-1016000" y="-4231149"/>
            <a:ext cx="13904686" cy="140852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D7E8D2-9B1C-43B4-8718-0985C223CA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681601"/>
            <a:ext cx="10515600" cy="17580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F1D715-1FAF-458D-BB64-B2CEFE48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6421CC-E85D-4688-BDE8-7A2C2222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6F3BA1-3909-46F3-8E85-BFD16797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9" name="Billede 8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6B2B4603-3D6B-465B-A8AA-A95FDAD4B8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81" y="2884738"/>
            <a:ext cx="3602038" cy="360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DF7A9-A3B9-48C5-B2B0-198FE401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1FF310-4CDD-422D-B4D8-B3035EB8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E17070-42DD-4DBD-B9CF-F22ACEBC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0EF981-0EC0-424C-A691-F4DD6111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69494E-D7C2-494E-8E6C-8D086F4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tandar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DF7A9-A3B9-48C5-B2B0-198FE401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1FF310-4CDD-422D-B4D8-B3035EB8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E17070-42DD-4DBD-B9CF-F22ACEBC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0EF981-0EC0-424C-A691-F4DD6111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69494E-D7C2-494E-8E6C-8D086F4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79753607-CBB8-45FD-91AE-9AAE1AA8C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365127"/>
            <a:ext cx="1621970" cy="162197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79191B4-2090-45E6-BE24-C53A6CDE3F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554513" y="3670754"/>
            <a:ext cx="12743542" cy="129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3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tandar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DF7A9-A3B9-48C5-B2B0-198FE401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1FF310-4CDD-422D-B4D8-B3035EB8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E17070-42DD-4DBD-B9CF-F22ACEBC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0EF981-0EC0-424C-A691-F4DD6111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69494E-D7C2-494E-8E6C-8D086F4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79753607-CBB8-45FD-91AE-9AAE1AA8C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365127"/>
            <a:ext cx="1621970" cy="162197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79191B4-2090-45E6-BE24-C53A6CDE3F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7200000">
            <a:off x="2913743" y="2655981"/>
            <a:ext cx="12743542" cy="129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30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Standar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DF7A9-A3B9-48C5-B2B0-198FE401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1FF310-4CDD-422D-B4D8-B3035EB88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E17070-42DD-4DBD-B9CF-F22ACEBC7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70EF981-0EC0-424C-A691-F4DD6111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69494E-D7C2-494E-8E6C-8D086F4A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79753607-CBB8-45FD-91AE-9AAE1AA8C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365127"/>
            <a:ext cx="1621970" cy="162197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79191B4-2090-45E6-BE24-C53A6CDE3F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554765">
            <a:off x="-5301343" y="-5702760"/>
            <a:ext cx="12743542" cy="129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74B37-6297-429C-91DD-B02A0CD72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9F7CAD-A7F0-45AA-9A95-DCB9B679B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A75359-0B3F-4115-A283-ACE602B5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F2C1CB3-9C87-42C9-B7D0-D45AD7FE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4C5B06-575B-490B-BEA5-F5FD5B79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685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2C3B6-11AE-4615-BCD6-04F315F7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A83801-A9B2-40D8-9A95-680937159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E90D609-2464-497E-A561-E6F10191D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6CD3079-EB6D-4994-8CBC-98B483AC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8C26315-EC0A-4FC7-A91B-A7B6FEBC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C0F680-15E8-4C45-9D17-7FEC357E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55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B7CB2-C1E7-462D-800D-632AD2B7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E249AE-CA7E-4DE1-BB82-A0D51EF3B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0BA71A-6C3A-466F-B7D8-E4CF2A437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4785671-43BA-4BBF-8C81-1B0D9DDC7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F542EF3-84D8-437D-9835-31507F3F8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8C3CE53-1E63-4932-854C-B16DCE0FF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48E1A6B-EFEE-4DA6-8DBF-1F9B95C9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2C6CD64-DDA5-4C41-A5B1-493F63E7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8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9743121-0B56-4B56-BBBC-D45A99566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75057" cy="130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CB81D4-3F4A-4CF4-AA34-B0EDBC36D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75057" cy="4280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EF1380-E904-4C9D-86BC-206E6FB25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A23D-342F-47E7-A6D5-7439B5560A59}" type="datetimeFigureOut">
              <a:rPr lang="da-DK" smtClean="0"/>
              <a:t>11-09-2021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6C7BE0-82A3-4E84-AA6B-4EF78FAE3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151721-E124-42E2-9099-16226399C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1668-F4D0-4E7E-B3BD-511A4E73F0A6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 descr="Et billede, der indeholder legetøj, kabel&#10;&#10;Automatisk genereret beskrivelse">
            <a:extLst>
              <a:ext uri="{FF2B5EF4-FFF2-40B4-BE49-F238E27FC236}">
                <a16:creationId xmlns:a16="http://schemas.microsoft.com/office/drawing/2014/main" id="{627F02CF-8280-4F32-891A-256590043B2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29" y="365127"/>
            <a:ext cx="1621970" cy="162197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5BC8DA-465B-4AB5-A467-8038246E456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6200000">
            <a:off x="-4880428" y="2221820"/>
            <a:ext cx="12743542" cy="129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62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FCF7B-9A06-48B5-B9BD-C036D94CF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FOSAKO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341F82E-1E6A-4C4B-A269-7CD606BA1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Sommermøde 2021</a:t>
            </a:r>
          </a:p>
        </p:txBody>
      </p:sp>
    </p:spTree>
    <p:extLst>
      <p:ext uri="{BB962C8B-B14F-4D97-AF65-F5344CB8AC3E}">
        <p14:creationId xmlns:p14="http://schemas.microsoft.com/office/powerpoint/2010/main" val="362191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FEFD6-53B5-4298-8037-FDE191A7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Kort om </a:t>
            </a:r>
            <a:r>
              <a:rPr lang="da-DK" dirty="0" err="1"/>
              <a:t>GeoØst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872036-78E6-47AB-9A60-8316D6F0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21907" cy="4280614"/>
          </a:xfrm>
        </p:spPr>
        <p:txBody>
          <a:bodyPr>
            <a:normAutofit lnSpcReduction="10000"/>
          </a:bodyPr>
          <a:lstStyle/>
          <a:p>
            <a:r>
              <a:rPr lang="da-DK" dirty="0"/>
              <a:t>44 Kommuner i samarbejdet</a:t>
            </a:r>
          </a:p>
          <a:p>
            <a:r>
              <a:rPr lang="da-DK" dirty="0"/>
              <a:t>2 sekretariatsmedarbejdere (én pt. På barsel)</a:t>
            </a:r>
          </a:p>
          <a:p>
            <a:r>
              <a:rPr lang="da-DK" dirty="0"/>
              <a:t>Gate21 </a:t>
            </a:r>
          </a:p>
          <a:p>
            <a:endParaRPr lang="da-DK" dirty="0"/>
          </a:p>
          <a:p>
            <a:pPr algn="l">
              <a:buFontTx/>
              <a:buChar char="-"/>
            </a:pPr>
            <a:r>
              <a:rPr lang="da-DK" sz="2000" b="0" i="0" dirty="0">
                <a:solidFill>
                  <a:srgbClr val="4B6068"/>
                </a:solidFill>
                <a:effectLst/>
                <a:latin typeface="Open Sans" panose="020B0604020202020204" pitchFamily="34" charset="0"/>
              </a:rPr>
              <a:t>Viden- og erfaringsudveksling mellem </a:t>
            </a:r>
            <a:r>
              <a:rPr lang="da-DK" sz="2000" b="0" i="0" dirty="0" err="1">
                <a:solidFill>
                  <a:srgbClr val="4B6068"/>
                </a:solidFill>
                <a:effectLst/>
                <a:latin typeface="Open Sans" panose="020B0604020202020204" pitchFamily="34" charset="0"/>
              </a:rPr>
              <a:t>geodatamedarbejdere</a:t>
            </a:r>
            <a:r>
              <a:rPr lang="da-DK" sz="2000" b="0" i="0" dirty="0">
                <a:solidFill>
                  <a:srgbClr val="4B6068"/>
                </a:solidFill>
                <a:effectLst/>
                <a:latin typeface="Open Sans" panose="020B0604020202020204" pitchFamily="34" charset="0"/>
              </a:rPr>
              <a:t> i 2 regionale undernetværk</a:t>
            </a:r>
          </a:p>
          <a:p>
            <a:pPr algn="l">
              <a:buFontTx/>
              <a:buChar char="-"/>
            </a:pPr>
            <a:r>
              <a:rPr lang="da-DK" sz="2000" b="0" i="0" dirty="0">
                <a:solidFill>
                  <a:srgbClr val="4B6068"/>
                </a:solidFill>
                <a:effectLst/>
                <a:latin typeface="Open Sans" panose="020B0604020202020204" pitchFamily="34" charset="0"/>
              </a:rPr>
              <a:t>Projekter og arrangementer, som er beskrevet i et årligt arbejdsprogram</a:t>
            </a:r>
          </a:p>
          <a:p>
            <a:pPr algn="l">
              <a:buFontTx/>
              <a:buChar char="-"/>
            </a:pPr>
            <a:r>
              <a:rPr lang="da-DK" sz="2000" b="0" i="0" dirty="0">
                <a:solidFill>
                  <a:srgbClr val="4B6068"/>
                </a:solidFill>
                <a:effectLst/>
                <a:latin typeface="Open Sans" panose="020B0604020202020204" pitchFamily="34" charset="0"/>
              </a:rPr>
              <a:t>Strategisk udvikling og samarbejde på regionalt niveau</a:t>
            </a:r>
          </a:p>
          <a:p>
            <a:endParaRPr lang="da-DK" dirty="0"/>
          </a:p>
        </p:txBody>
      </p:sp>
      <p:pic>
        <p:nvPicPr>
          <p:cNvPr id="5" name="Billede 4" descr="Et billede, der indeholder kort&#10;&#10;Automatisk genereret beskrivelse">
            <a:extLst>
              <a:ext uri="{FF2B5EF4-FFF2-40B4-BE49-F238E27FC236}">
                <a16:creationId xmlns:a16="http://schemas.microsoft.com/office/drawing/2014/main" id="{AB441B7D-CEB8-4BC8-92DE-FB8608C49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6732" y="3075377"/>
            <a:ext cx="4920811" cy="318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8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FEFD6-53B5-4298-8037-FDE191A7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fyldte i året der gik? – de overordnede linjer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872036-78E6-47AB-9A60-8316D6F0E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Nyansættelse(r ) i sekretariatet </a:t>
            </a:r>
          </a:p>
          <a:p>
            <a:r>
              <a:rPr lang="da-DK" dirty="0"/>
              <a:t>Corona (drift)</a:t>
            </a:r>
          </a:p>
          <a:p>
            <a:r>
              <a:rPr lang="da-DK" dirty="0"/>
              <a:t>Afholdt 4 netværksmøder (Teams)</a:t>
            </a:r>
          </a:p>
          <a:p>
            <a:r>
              <a:rPr lang="da-DK" dirty="0"/>
              <a:t>Ny strategi (2021-2023)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139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FEFD6-53B5-4298-8037-FDE191A78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fyldte i året der gik?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872036-78E6-47AB-9A60-8316D6F0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864"/>
            <a:ext cx="9075057" cy="4280614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Kortforsyning / DAF / Dataforsyning</a:t>
            </a:r>
          </a:p>
          <a:p>
            <a:pPr lvl="1"/>
            <a:r>
              <a:rPr lang="da-DK" dirty="0" err="1"/>
              <a:t>Driftstabilitet</a:t>
            </a:r>
            <a:r>
              <a:rPr lang="da-DK" dirty="0"/>
              <a:t> / Performance</a:t>
            </a:r>
          </a:p>
          <a:p>
            <a:pPr lvl="1"/>
            <a:r>
              <a:rPr lang="da-DK" dirty="0"/>
              <a:t>Ikke entydig kommunikation</a:t>
            </a:r>
          </a:p>
          <a:p>
            <a:pPr lvl="1"/>
            <a:endParaRPr lang="da-DK" dirty="0"/>
          </a:p>
          <a:p>
            <a:r>
              <a:rPr lang="da-DK" dirty="0"/>
              <a:t>CVR-Flyt / Erhvervsinfo </a:t>
            </a:r>
          </a:p>
          <a:p>
            <a:pPr lvl="1"/>
            <a:r>
              <a:rPr lang="da-DK" dirty="0"/>
              <a:t>Overgang fra projekt til drift</a:t>
            </a:r>
          </a:p>
          <a:p>
            <a:pPr lvl="1"/>
            <a:r>
              <a:rPr lang="da-DK" dirty="0"/>
              <a:t>Samarbejdsaftale mellem </a:t>
            </a:r>
            <a:r>
              <a:rPr lang="da-DK" dirty="0" err="1"/>
              <a:t>GeoØst</a:t>
            </a:r>
            <a:r>
              <a:rPr lang="da-DK" dirty="0"/>
              <a:t> og </a:t>
            </a:r>
            <a:r>
              <a:rPr lang="da-DK" dirty="0" err="1"/>
              <a:t>GeoFyn</a:t>
            </a:r>
            <a:r>
              <a:rPr lang="da-DK" dirty="0"/>
              <a:t> ( </a:t>
            </a:r>
            <a:r>
              <a:rPr lang="da-DK" dirty="0" err="1"/>
              <a:t>ErhvervshusFyn</a:t>
            </a:r>
            <a:endParaRPr lang="da-DK" dirty="0"/>
          </a:p>
          <a:p>
            <a:pPr lvl="1"/>
            <a:endParaRPr lang="da-DK" dirty="0"/>
          </a:p>
          <a:p>
            <a:r>
              <a:rPr lang="da-DK" dirty="0"/>
              <a:t>Corona / COVID-19 (data)</a:t>
            </a:r>
          </a:p>
          <a:p>
            <a:pPr lvl="1"/>
            <a:r>
              <a:rPr lang="da-DK" dirty="0"/>
              <a:t>Nye samarbejder (vigtigheden i geodata)?</a:t>
            </a:r>
          </a:p>
          <a:p>
            <a:pPr lvl="1"/>
            <a:r>
              <a:rPr lang="da-DK" dirty="0"/>
              <a:t>Robuste datamodeller</a:t>
            </a:r>
          </a:p>
          <a:p>
            <a:pPr lvl="1"/>
            <a:r>
              <a:rPr lang="da-DK" dirty="0"/>
              <a:t>Hvordan kan vi handle agilt?</a:t>
            </a:r>
          </a:p>
          <a:p>
            <a:pPr lvl="1"/>
            <a:endParaRPr lang="da-DK" dirty="0"/>
          </a:p>
          <a:p>
            <a:pPr lvl="1"/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389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5A09F80D-EFD1-4DA7-9E0A-01CC6E5A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forventes at fylde i året der kommer?</a:t>
            </a: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B6EEC595-9692-4F7E-AA57-A5F2187FF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Tværgående (</a:t>
            </a:r>
            <a:r>
              <a:rPr lang="da-DK" dirty="0" err="1"/>
              <a:t>GeoØst</a:t>
            </a:r>
            <a:r>
              <a:rPr lang="da-DK" dirty="0"/>
              <a:t>) projekter</a:t>
            </a:r>
          </a:p>
          <a:p>
            <a:pPr lvl="1"/>
            <a:r>
              <a:rPr lang="da-DK" dirty="0" err="1"/>
              <a:t>IoT</a:t>
            </a:r>
            <a:r>
              <a:rPr lang="da-DK" dirty="0"/>
              <a:t> (Fællesskabet for Dynamiske Data)</a:t>
            </a:r>
          </a:p>
          <a:p>
            <a:pPr lvl="1"/>
            <a:r>
              <a:rPr lang="da-DK" dirty="0"/>
              <a:t>CVR-Flyt</a:t>
            </a:r>
          </a:p>
          <a:p>
            <a:pPr lvl="1"/>
            <a:r>
              <a:rPr lang="da-DK" dirty="0"/>
              <a:t>Socioøkonomiske data og demografi</a:t>
            </a:r>
          </a:p>
          <a:p>
            <a:pPr lvl="1"/>
            <a:r>
              <a:rPr lang="da-DK" dirty="0"/>
              <a:t>Klima / Natur / </a:t>
            </a:r>
            <a:r>
              <a:rPr lang="da-DK" dirty="0" err="1"/>
              <a:t>Friuftsliv</a:t>
            </a:r>
            <a:r>
              <a:rPr lang="da-DK" dirty="0"/>
              <a:t> / Turisme</a:t>
            </a:r>
          </a:p>
          <a:p>
            <a:pPr lvl="1"/>
            <a:r>
              <a:rPr lang="da-DK" dirty="0"/>
              <a:t>Mindre agile projekter?</a:t>
            </a:r>
          </a:p>
          <a:p>
            <a:pPr lvl="1"/>
            <a:endParaRPr lang="da-DK" dirty="0"/>
          </a:p>
          <a:p>
            <a:r>
              <a:rPr lang="da-DK" dirty="0"/>
              <a:t>Flere netværksarrangementer</a:t>
            </a:r>
          </a:p>
          <a:p>
            <a:pPr lvl="1"/>
            <a:r>
              <a:rPr lang="da-DK" dirty="0"/>
              <a:t>Fysiske såvel som virtuelle (emnefokuserede)</a:t>
            </a:r>
          </a:p>
          <a:p>
            <a:pPr lvl="1"/>
            <a:endParaRPr lang="da-DK" dirty="0"/>
          </a:p>
          <a:p>
            <a:r>
              <a:rPr lang="da-DK" dirty="0" err="1"/>
              <a:t>GeoFA</a:t>
            </a:r>
            <a:endParaRPr lang="da-DK" dirty="0"/>
          </a:p>
          <a:p>
            <a:r>
              <a:rPr lang="da-DK" dirty="0" err="1"/>
              <a:t>GeoDanmark</a:t>
            </a:r>
            <a:r>
              <a:rPr lang="da-DK" dirty="0"/>
              <a:t> AP 2022</a:t>
            </a:r>
          </a:p>
          <a:p>
            <a:r>
              <a:rPr lang="da-DK" dirty="0"/>
              <a:t>Kommunikation!</a:t>
            </a:r>
          </a:p>
          <a:p>
            <a:pPr lvl="1"/>
            <a:r>
              <a:rPr lang="da-DK" dirty="0"/>
              <a:t>Hvilke udstillingsplatforme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6922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92AF4-6FF3-44E3-9F07-C16EAB339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Forventninger til FOSAKO?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674FA4-89A8-4B9F-875D-D72B62DA5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Aktuel og tydelig kommunikation</a:t>
            </a:r>
          </a:p>
          <a:p>
            <a:pPr lvl="1"/>
            <a:r>
              <a:rPr lang="da-DK" dirty="0"/>
              <a:t>Det gode eksempel – udfordringerne med Kortforsyning / Dataforsyning</a:t>
            </a:r>
          </a:p>
          <a:p>
            <a:r>
              <a:rPr lang="da-DK" dirty="0"/>
              <a:t>Tværgående projekter (</a:t>
            </a:r>
            <a:r>
              <a:rPr lang="da-DK" dirty="0" err="1"/>
              <a:t>GeoFA</a:t>
            </a:r>
            <a:r>
              <a:rPr lang="da-DK" dirty="0"/>
              <a:t>?)</a:t>
            </a:r>
          </a:p>
          <a:p>
            <a:pPr lvl="1"/>
            <a:r>
              <a:rPr lang="da-DK" dirty="0"/>
              <a:t>Hvordan understøtter vi kommunerne i det konkrete arbejde?</a:t>
            </a:r>
          </a:p>
          <a:p>
            <a:r>
              <a:rPr lang="da-DK" dirty="0"/>
              <a:t>Kompetenceudvikling</a:t>
            </a:r>
          </a:p>
          <a:p>
            <a:pPr lvl="1"/>
            <a:r>
              <a:rPr lang="da-DK" dirty="0"/>
              <a:t>Øget efterspørgsel på kompetencer der rækker udover den traditionelle GIS (data analytiker)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421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77490ED-28DF-430A-B5C1-7D53CCA0D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164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6425</TotalTime>
  <Words>233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Open Sans</vt:lpstr>
      <vt:lpstr>Office-tema</vt:lpstr>
      <vt:lpstr>FOSAKO</vt:lpstr>
      <vt:lpstr>Kort om GeoØst</vt:lpstr>
      <vt:lpstr>Hvad fyldte i året der gik? – de overordnede linjer</vt:lpstr>
      <vt:lpstr>Hvad fyldte i året der gik?</vt:lpstr>
      <vt:lpstr>Hvad forventes at fylde i året der kommer?</vt:lpstr>
      <vt:lpstr>Forventninger til FOSAKO?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om data</dc:title>
  <dc:creator>Kasper Jensen</dc:creator>
  <cp:lastModifiedBy>Christian Greisik</cp:lastModifiedBy>
  <cp:revision>18</cp:revision>
  <dcterms:created xsi:type="dcterms:W3CDTF">2020-03-02T10:28:50Z</dcterms:created>
  <dcterms:modified xsi:type="dcterms:W3CDTF">2021-09-14T18:00:31Z</dcterms:modified>
</cp:coreProperties>
</file>