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8" r:id="rId2"/>
    <p:sldId id="779" r:id="rId3"/>
    <p:sldId id="326" r:id="rId4"/>
    <p:sldId id="776" r:id="rId5"/>
    <p:sldId id="775" r:id="rId6"/>
    <p:sldId id="777" r:id="rId7"/>
    <p:sldId id="271" r:id="rId8"/>
    <p:sldId id="778" r:id="rId9"/>
    <p:sldId id="780" r:id="rId10"/>
    <p:sldId id="782" r:id="rId11"/>
    <p:sldId id="787" r:id="rId12"/>
    <p:sldId id="788" r:id="rId13"/>
    <p:sldId id="783" r:id="rId14"/>
    <p:sldId id="784" r:id="rId15"/>
    <p:sldId id="299" r:id="rId16"/>
    <p:sldId id="785" r:id="rId17"/>
    <p:sldId id="786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5201E-1E87-4E52-9B62-21192CE199CC}" v="287" dt="2021-09-13T08:52:57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716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per Gaardboe Jensen" userId="d9fd0326-cc3c-45b9-b97a-6bf0c54b0409" providerId="ADAL" clId="{27F5201E-1E87-4E52-9B62-21192CE199CC}"/>
    <pc:docChg chg="undo custSel addSld delSld modSld sldOrd">
      <pc:chgData name="Jesper Gaardboe Jensen" userId="d9fd0326-cc3c-45b9-b97a-6bf0c54b0409" providerId="ADAL" clId="{27F5201E-1E87-4E52-9B62-21192CE199CC}" dt="2021-09-13T09:29:48.703" v="3861" actId="404"/>
      <pc:docMkLst>
        <pc:docMk/>
      </pc:docMkLst>
      <pc:sldChg chg="delSp del mod ord">
        <pc:chgData name="Jesper Gaardboe Jensen" userId="d9fd0326-cc3c-45b9-b97a-6bf0c54b0409" providerId="ADAL" clId="{27F5201E-1E87-4E52-9B62-21192CE199CC}" dt="2021-09-12T15:13:26.242" v="3363" actId="47"/>
        <pc:sldMkLst>
          <pc:docMk/>
          <pc:sldMk cId="1997634192" sldId="258"/>
        </pc:sldMkLst>
        <pc:picChg chg="del">
          <ac:chgData name="Jesper Gaardboe Jensen" userId="d9fd0326-cc3c-45b9-b97a-6bf0c54b0409" providerId="ADAL" clId="{27F5201E-1E87-4E52-9B62-21192CE199CC}" dt="2021-09-12T14:57:14.281" v="2743" actId="21"/>
          <ac:picMkLst>
            <pc:docMk/>
            <pc:sldMk cId="1997634192" sldId="258"/>
            <ac:picMk id="5" creationId="{71914395-166A-4433-8088-A6A2BE2E9A0E}"/>
          </ac:picMkLst>
        </pc:picChg>
        <pc:picChg chg="del">
          <ac:chgData name="Jesper Gaardboe Jensen" userId="d9fd0326-cc3c-45b9-b97a-6bf0c54b0409" providerId="ADAL" clId="{27F5201E-1E87-4E52-9B62-21192CE199CC}" dt="2021-09-12T14:57:14.281" v="2743" actId="21"/>
          <ac:picMkLst>
            <pc:docMk/>
            <pc:sldMk cId="1997634192" sldId="258"/>
            <ac:picMk id="7" creationId="{C6EE014E-4FB1-44BA-B404-7512BF51DE1A}"/>
          </ac:picMkLst>
        </pc:picChg>
        <pc:picChg chg="del">
          <ac:chgData name="Jesper Gaardboe Jensen" userId="d9fd0326-cc3c-45b9-b97a-6bf0c54b0409" providerId="ADAL" clId="{27F5201E-1E87-4E52-9B62-21192CE199CC}" dt="2021-09-12T14:57:14.281" v="2743" actId="21"/>
          <ac:picMkLst>
            <pc:docMk/>
            <pc:sldMk cId="1997634192" sldId="258"/>
            <ac:picMk id="8" creationId="{5D289357-0F70-453E-A8B1-E74D68F26951}"/>
          </ac:picMkLst>
        </pc:picChg>
        <pc:picChg chg="del">
          <ac:chgData name="Jesper Gaardboe Jensen" userId="d9fd0326-cc3c-45b9-b97a-6bf0c54b0409" providerId="ADAL" clId="{27F5201E-1E87-4E52-9B62-21192CE199CC}" dt="2021-09-12T14:57:14.281" v="2743" actId="21"/>
          <ac:picMkLst>
            <pc:docMk/>
            <pc:sldMk cId="1997634192" sldId="258"/>
            <ac:picMk id="9" creationId="{888F4251-173B-40D8-8813-E5AA850524EA}"/>
          </ac:picMkLst>
        </pc:picChg>
        <pc:picChg chg="del">
          <ac:chgData name="Jesper Gaardboe Jensen" userId="d9fd0326-cc3c-45b9-b97a-6bf0c54b0409" providerId="ADAL" clId="{27F5201E-1E87-4E52-9B62-21192CE199CC}" dt="2021-09-12T14:57:14.281" v="2743" actId="21"/>
          <ac:picMkLst>
            <pc:docMk/>
            <pc:sldMk cId="1997634192" sldId="258"/>
            <ac:picMk id="11" creationId="{D67D4E6B-6F64-424F-B0D3-EC28AB5FDD02}"/>
          </ac:picMkLst>
        </pc:picChg>
      </pc:sldChg>
      <pc:sldChg chg="del">
        <pc:chgData name="Jesper Gaardboe Jensen" userId="d9fd0326-cc3c-45b9-b97a-6bf0c54b0409" providerId="ADAL" clId="{27F5201E-1E87-4E52-9B62-21192CE199CC}" dt="2021-09-12T14:10:54.162" v="1809" actId="47"/>
        <pc:sldMkLst>
          <pc:docMk/>
          <pc:sldMk cId="293250704" sldId="260"/>
        </pc:sldMkLst>
      </pc:sldChg>
      <pc:sldChg chg="delSp del mod ord">
        <pc:chgData name="Jesper Gaardboe Jensen" userId="d9fd0326-cc3c-45b9-b97a-6bf0c54b0409" providerId="ADAL" clId="{27F5201E-1E87-4E52-9B62-21192CE199CC}" dt="2021-09-12T15:02:34.883" v="2929" actId="47"/>
        <pc:sldMkLst>
          <pc:docMk/>
          <pc:sldMk cId="16448101" sldId="261"/>
        </pc:sldMkLst>
        <pc:picChg chg="del">
          <ac:chgData name="Jesper Gaardboe Jensen" userId="d9fd0326-cc3c-45b9-b97a-6bf0c54b0409" providerId="ADAL" clId="{27F5201E-1E87-4E52-9B62-21192CE199CC}" dt="2021-09-12T15:01:35.579" v="2922" actId="21"/>
          <ac:picMkLst>
            <pc:docMk/>
            <pc:sldMk cId="16448101" sldId="261"/>
            <ac:picMk id="5" creationId="{0A82BA51-6449-4DAC-AE30-3A8391D6BC43}"/>
          </ac:picMkLst>
        </pc:picChg>
      </pc:sldChg>
      <pc:sldChg chg="del">
        <pc:chgData name="Jesper Gaardboe Jensen" userId="d9fd0326-cc3c-45b9-b97a-6bf0c54b0409" providerId="ADAL" clId="{27F5201E-1E87-4E52-9B62-21192CE199CC}" dt="2021-09-12T14:10:54.162" v="1809" actId="47"/>
        <pc:sldMkLst>
          <pc:docMk/>
          <pc:sldMk cId="2757456113" sldId="263"/>
        </pc:sldMkLst>
      </pc:sldChg>
      <pc:sldChg chg="del">
        <pc:chgData name="Jesper Gaardboe Jensen" userId="d9fd0326-cc3c-45b9-b97a-6bf0c54b0409" providerId="ADAL" clId="{27F5201E-1E87-4E52-9B62-21192CE199CC}" dt="2021-09-12T14:10:54.162" v="1809" actId="47"/>
        <pc:sldMkLst>
          <pc:docMk/>
          <pc:sldMk cId="3720537162" sldId="264"/>
        </pc:sldMkLst>
      </pc:sldChg>
      <pc:sldChg chg="del ord">
        <pc:chgData name="Jesper Gaardboe Jensen" userId="d9fd0326-cc3c-45b9-b97a-6bf0c54b0409" providerId="ADAL" clId="{27F5201E-1E87-4E52-9B62-21192CE199CC}" dt="2021-09-12T15:01:09.810" v="2887" actId="47"/>
        <pc:sldMkLst>
          <pc:docMk/>
          <pc:sldMk cId="4009228865" sldId="265"/>
        </pc:sldMkLst>
      </pc:sldChg>
      <pc:sldChg chg="addSp modSp mod">
        <pc:chgData name="Jesper Gaardboe Jensen" userId="d9fd0326-cc3c-45b9-b97a-6bf0c54b0409" providerId="ADAL" clId="{27F5201E-1E87-4E52-9B62-21192CE199CC}" dt="2021-09-12T14:05:11.709" v="1773" actId="167"/>
        <pc:sldMkLst>
          <pc:docMk/>
          <pc:sldMk cId="3501818742" sldId="268"/>
        </pc:sldMkLst>
        <pc:spChg chg="mod">
          <ac:chgData name="Jesper Gaardboe Jensen" userId="d9fd0326-cc3c-45b9-b97a-6bf0c54b0409" providerId="ADAL" clId="{27F5201E-1E87-4E52-9B62-21192CE199CC}" dt="2021-09-12T13:03:09.377" v="8" actId="20577"/>
          <ac:spMkLst>
            <pc:docMk/>
            <pc:sldMk cId="3501818742" sldId="268"/>
            <ac:spMk id="20" creationId="{1F98EF46-39A5-4A1C-8DE2-6E6D09EB64F4}"/>
          </ac:spMkLst>
        </pc:spChg>
        <pc:picChg chg="add mod">
          <ac:chgData name="Jesper Gaardboe Jensen" userId="d9fd0326-cc3c-45b9-b97a-6bf0c54b0409" providerId="ADAL" clId="{27F5201E-1E87-4E52-9B62-21192CE199CC}" dt="2021-09-12T14:05:11.709" v="1773" actId="167"/>
          <ac:picMkLst>
            <pc:docMk/>
            <pc:sldMk cId="3501818742" sldId="268"/>
            <ac:picMk id="3" creationId="{355FF42C-71F2-47C9-9DEE-920BA2FE3D6F}"/>
          </ac:picMkLst>
        </pc:picChg>
      </pc:sldChg>
      <pc:sldChg chg="addSp delSp modSp mod ord addAnim delAnim">
        <pc:chgData name="Jesper Gaardboe Jensen" userId="d9fd0326-cc3c-45b9-b97a-6bf0c54b0409" providerId="ADAL" clId="{27F5201E-1E87-4E52-9B62-21192CE199CC}" dt="2021-09-12T14:23:23.280" v="2023" actId="20577"/>
        <pc:sldMkLst>
          <pc:docMk/>
          <pc:sldMk cId="2566616151" sldId="271"/>
        </pc:sldMkLst>
        <pc:spChg chg="add del">
          <ac:chgData name="Jesper Gaardboe Jensen" userId="d9fd0326-cc3c-45b9-b97a-6bf0c54b0409" providerId="ADAL" clId="{27F5201E-1E87-4E52-9B62-21192CE199CC}" dt="2021-09-12T13:09:02.023" v="12" actId="478"/>
          <ac:spMkLst>
            <pc:docMk/>
            <pc:sldMk cId="2566616151" sldId="271"/>
            <ac:spMk id="2" creationId="{3977C487-B768-4569-BEDA-35B956CB4980}"/>
          </ac:spMkLst>
        </pc:spChg>
        <pc:spChg chg="del">
          <ac:chgData name="Jesper Gaardboe Jensen" userId="d9fd0326-cc3c-45b9-b97a-6bf0c54b0409" providerId="ADAL" clId="{27F5201E-1E87-4E52-9B62-21192CE199CC}" dt="2021-09-12T13:09:03.087" v="13" actId="478"/>
          <ac:spMkLst>
            <pc:docMk/>
            <pc:sldMk cId="2566616151" sldId="271"/>
            <ac:spMk id="7" creationId="{02512946-FE18-42BD-9BD9-8CF8B560C8D3}"/>
          </ac:spMkLst>
        </pc:spChg>
        <pc:spChg chg="del">
          <ac:chgData name="Jesper Gaardboe Jensen" userId="d9fd0326-cc3c-45b9-b97a-6bf0c54b0409" providerId="ADAL" clId="{27F5201E-1E87-4E52-9B62-21192CE199CC}" dt="2021-09-12T13:09:03.826" v="14" actId="478"/>
          <ac:spMkLst>
            <pc:docMk/>
            <pc:sldMk cId="2566616151" sldId="271"/>
            <ac:spMk id="8" creationId="{8DFB6CC6-E358-4CC8-8268-DA3341636161}"/>
          </ac:spMkLst>
        </pc:spChg>
        <pc:spChg chg="del">
          <ac:chgData name="Jesper Gaardboe Jensen" userId="d9fd0326-cc3c-45b9-b97a-6bf0c54b0409" providerId="ADAL" clId="{27F5201E-1E87-4E52-9B62-21192CE199CC}" dt="2021-09-12T13:09:04.432" v="15" actId="478"/>
          <ac:spMkLst>
            <pc:docMk/>
            <pc:sldMk cId="2566616151" sldId="271"/>
            <ac:spMk id="9" creationId="{AFC0F80B-4CCA-4DBD-9903-6B1B293F8B29}"/>
          </ac:spMkLst>
        </pc:spChg>
        <pc:spChg chg="add del">
          <ac:chgData name="Jesper Gaardboe Jensen" userId="d9fd0326-cc3c-45b9-b97a-6bf0c54b0409" providerId="ADAL" clId="{27F5201E-1E87-4E52-9B62-21192CE199CC}" dt="2021-09-12T13:14:44.226" v="269" actId="22"/>
          <ac:spMkLst>
            <pc:docMk/>
            <pc:sldMk cId="2566616151" sldId="271"/>
            <ac:spMk id="11" creationId="{618D48D5-3AA6-45F1-9CBB-0502204FEA43}"/>
          </ac:spMkLst>
        </pc:spChg>
        <pc:spChg chg="mod">
          <ac:chgData name="Jesper Gaardboe Jensen" userId="d9fd0326-cc3c-45b9-b97a-6bf0c54b0409" providerId="ADAL" clId="{27F5201E-1E87-4E52-9B62-21192CE199CC}" dt="2021-09-12T14:23:23.280" v="2023" actId="20577"/>
          <ac:spMkLst>
            <pc:docMk/>
            <pc:sldMk cId="2566616151" sldId="271"/>
            <ac:spMk id="20" creationId="{1F98EF46-39A5-4A1C-8DE2-6E6D09EB64F4}"/>
          </ac:spMkLst>
        </pc:spChg>
        <pc:picChg chg="ord">
          <ac:chgData name="Jesper Gaardboe Jensen" userId="d9fd0326-cc3c-45b9-b97a-6bf0c54b0409" providerId="ADAL" clId="{27F5201E-1E87-4E52-9B62-21192CE199CC}" dt="2021-09-12T14:22:47.314" v="1994" actId="166"/>
          <ac:picMkLst>
            <pc:docMk/>
            <pc:sldMk cId="2566616151" sldId="271"/>
            <ac:picMk id="3" creationId="{7FA45E5C-0356-4187-B17C-33D1450C01C8}"/>
          </ac:picMkLst>
        </pc:picChg>
        <pc:picChg chg="del">
          <ac:chgData name="Jesper Gaardboe Jensen" userId="d9fd0326-cc3c-45b9-b97a-6bf0c54b0409" providerId="ADAL" clId="{27F5201E-1E87-4E52-9B62-21192CE199CC}" dt="2021-09-12T13:09:23.024" v="16" actId="478"/>
          <ac:picMkLst>
            <pc:docMk/>
            <pc:sldMk cId="2566616151" sldId="271"/>
            <ac:picMk id="4" creationId="{D30B5AC8-00C5-41B2-B793-608D93FA4516}"/>
          </ac:picMkLst>
        </pc:picChg>
        <pc:picChg chg="del">
          <ac:chgData name="Jesper Gaardboe Jensen" userId="d9fd0326-cc3c-45b9-b97a-6bf0c54b0409" providerId="ADAL" clId="{27F5201E-1E87-4E52-9B62-21192CE199CC}" dt="2021-09-12T13:09:23.787" v="17" actId="478"/>
          <ac:picMkLst>
            <pc:docMk/>
            <pc:sldMk cId="2566616151" sldId="271"/>
            <ac:picMk id="6" creationId="{F15E2D7A-9B07-4423-9BE7-BF431B5D3C9A}"/>
          </ac:picMkLst>
        </pc:picChg>
        <pc:picChg chg="add mod">
          <ac:chgData name="Jesper Gaardboe Jensen" userId="d9fd0326-cc3c-45b9-b97a-6bf0c54b0409" providerId="ADAL" clId="{27F5201E-1E87-4E52-9B62-21192CE199CC}" dt="2021-09-12T14:22:59.521" v="1995" actId="14100"/>
          <ac:picMkLst>
            <pc:docMk/>
            <pc:sldMk cId="2566616151" sldId="271"/>
            <ac:picMk id="12" creationId="{9D9BDD3E-B503-4E16-9FB1-F7B7F11D05C9}"/>
          </ac:picMkLst>
        </pc:picChg>
        <pc:picChg chg="add mod">
          <ac:chgData name="Jesper Gaardboe Jensen" userId="d9fd0326-cc3c-45b9-b97a-6bf0c54b0409" providerId="ADAL" clId="{27F5201E-1E87-4E52-9B62-21192CE199CC}" dt="2021-09-12T14:23:03.535" v="1996" actId="1076"/>
          <ac:picMkLst>
            <pc:docMk/>
            <pc:sldMk cId="2566616151" sldId="271"/>
            <ac:picMk id="14" creationId="{5BC46378-5F03-4F80-A946-2BDC692C1AF5}"/>
          </ac:picMkLst>
        </pc:picChg>
      </pc:sldChg>
      <pc:sldChg chg="del">
        <pc:chgData name="Jesper Gaardboe Jensen" userId="d9fd0326-cc3c-45b9-b97a-6bf0c54b0409" providerId="ADAL" clId="{27F5201E-1E87-4E52-9B62-21192CE199CC}" dt="2021-09-12T14:10:24.074" v="1803" actId="47"/>
        <pc:sldMkLst>
          <pc:docMk/>
          <pc:sldMk cId="643700875" sldId="274"/>
        </pc:sldMkLst>
      </pc:sldChg>
      <pc:sldChg chg="del">
        <pc:chgData name="Jesper Gaardboe Jensen" userId="d9fd0326-cc3c-45b9-b97a-6bf0c54b0409" providerId="ADAL" clId="{27F5201E-1E87-4E52-9B62-21192CE199CC}" dt="2021-09-12T14:10:27.935" v="1804" actId="47"/>
        <pc:sldMkLst>
          <pc:docMk/>
          <pc:sldMk cId="1055394080" sldId="275"/>
        </pc:sldMkLst>
      </pc:sldChg>
      <pc:sldChg chg="del">
        <pc:chgData name="Jesper Gaardboe Jensen" userId="d9fd0326-cc3c-45b9-b97a-6bf0c54b0409" providerId="ADAL" clId="{27F5201E-1E87-4E52-9B62-21192CE199CC}" dt="2021-09-12T14:10:24.074" v="1803" actId="47"/>
        <pc:sldMkLst>
          <pc:docMk/>
          <pc:sldMk cId="2799072300" sldId="277"/>
        </pc:sldMkLst>
      </pc:sldChg>
      <pc:sldChg chg="add del ord">
        <pc:chgData name="Jesper Gaardboe Jensen" userId="d9fd0326-cc3c-45b9-b97a-6bf0c54b0409" providerId="ADAL" clId="{27F5201E-1E87-4E52-9B62-21192CE199CC}" dt="2021-09-12T15:02:48.208" v="2933"/>
        <pc:sldMkLst>
          <pc:docMk/>
          <pc:sldMk cId="1578463517" sldId="299"/>
        </pc:sldMkLst>
      </pc:sldChg>
      <pc:sldChg chg="del">
        <pc:chgData name="Jesper Gaardboe Jensen" userId="d9fd0326-cc3c-45b9-b97a-6bf0c54b0409" providerId="ADAL" clId="{27F5201E-1E87-4E52-9B62-21192CE199CC}" dt="2021-09-12T15:08:20.017" v="3169" actId="47"/>
        <pc:sldMkLst>
          <pc:docMk/>
          <pc:sldMk cId="1631896185" sldId="300"/>
        </pc:sldMkLst>
      </pc:sldChg>
      <pc:sldChg chg="del">
        <pc:chgData name="Jesper Gaardboe Jensen" userId="d9fd0326-cc3c-45b9-b97a-6bf0c54b0409" providerId="ADAL" clId="{27F5201E-1E87-4E52-9B62-21192CE199CC}" dt="2021-09-12T15:08:20.456" v="3170" actId="47"/>
        <pc:sldMkLst>
          <pc:docMk/>
          <pc:sldMk cId="2970263600" sldId="301"/>
        </pc:sldMkLst>
      </pc:sldChg>
      <pc:sldChg chg="del">
        <pc:chgData name="Jesper Gaardboe Jensen" userId="d9fd0326-cc3c-45b9-b97a-6bf0c54b0409" providerId="ADAL" clId="{27F5201E-1E87-4E52-9B62-21192CE199CC}" dt="2021-09-12T14:10:24.074" v="1803" actId="47"/>
        <pc:sldMkLst>
          <pc:docMk/>
          <pc:sldMk cId="3200376897" sldId="323"/>
        </pc:sldMkLst>
      </pc:sldChg>
      <pc:sldChg chg="del">
        <pc:chgData name="Jesper Gaardboe Jensen" userId="d9fd0326-cc3c-45b9-b97a-6bf0c54b0409" providerId="ADAL" clId="{27F5201E-1E87-4E52-9B62-21192CE199CC}" dt="2021-09-12T14:10:32.437" v="1805" actId="47"/>
        <pc:sldMkLst>
          <pc:docMk/>
          <pc:sldMk cId="2076364377" sldId="324"/>
        </pc:sldMkLst>
      </pc:sldChg>
      <pc:sldChg chg="del">
        <pc:chgData name="Jesper Gaardboe Jensen" userId="d9fd0326-cc3c-45b9-b97a-6bf0c54b0409" providerId="ADAL" clId="{27F5201E-1E87-4E52-9B62-21192CE199CC}" dt="2021-09-12T14:10:39.494" v="1806" actId="47"/>
        <pc:sldMkLst>
          <pc:docMk/>
          <pc:sldMk cId="1237879811" sldId="325"/>
        </pc:sldMkLst>
      </pc:sldChg>
      <pc:sldChg chg="modSp mod ord">
        <pc:chgData name="Jesper Gaardboe Jensen" userId="d9fd0326-cc3c-45b9-b97a-6bf0c54b0409" providerId="ADAL" clId="{27F5201E-1E87-4E52-9B62-21192CE199CC}" dt="2021-09-12T14:08:09.313" v="1791"/>
        <pc:sldMkLst>
          <pc:docMk/>
          <pc:sldMk cId="2209193850" sldId="326"/>
        </pc:sldMkLst>
        <pc:spChg chg="mod">
          <ac:chgData name="Jesper Gaardboe Jensen" userId="d9fd0326-cc3c-45b9-b97a-6bf0c54b0409" providerId="ADAL" clId="{27F5201E-1E87-4E52-9B62-21192CE199CC}" dt="2021-09-12T14:07:56.502" v="1787" actId="6549"/>
          <ac:spMkLst>
            <pc:docMk/>
            <pc:sldMk cId="2209193850" sldId="326"/>
            <ac:spMk id="20" creationId="{1F98EF46-39A5-4A1C-8DE2-6E6D09EB64F4}"/>
          </ac:spMkLst>
        </pc:spChg>
      </pc:sldChg>
      <pc:sldChg chg="del">
        <pc:chgData name="Jesper Gaardboe Jensen" userId="d9fd0326-cc3c-45b9-b97a-6bf0c54b0409" providerId="ADAL" clId="{27F5201E-1E87-4E52-9B62-21192CE199CC}" dt="2021-09-12T13:13:20.884" v="250" actId="47"/>
        <pc:sldMkLst>
          <pc:docMk/>
          <pc:sldMk cId="2504626386" sldId="773"/>
        </pc:sldMkLst>
      </pc:sldChg>
      <pc:sldChg chg="add del">
        <pc:chgData name="Jesper Gaardboe Jensen" userId="d9fd0326-cc3c-45b9-b97a-6bf0c54b0409" providerId="ADAL" clId="{27F5201E-1E87-4E52-9B62-21192CE199CC}" dt="2021-09-12T14:07:14.383" v="1780" actId="47"/>
        <pc:sldMkLst>
          <pc:docMk/>
          <pc:sldMk cId="1825129987" sldId="774"/>
        </pc:sldMkLst>
      </pc:sldChg>
      <pc:sldChg chg="addSp delSp modSp add mod ord modAnim">
        <pc:chgData name="Jesper Gaardboe Jensen" userId="d9fd0326-cc3c-45b9-b97a-6bf0c54b0409" providerId="ADAL" clId="{27F5201E-1E87-4E52-9B62-21192CE199CC}" dt="2021-09-12T14:09:08.820" v="1802" actId="1037"/>
        <pc:sldMkLst>
          <pc:docMk/>
          <pc:sldMk cId="288589031" sldId="775"/>
        </pc:sldMkLst>
        <pc:spChg chg="add mod ord">
          <ac:chgData name="Jesper Gaardboe Jensen" userId="d9fd0326-cc3c-45b9-b97a-6bf0c54b0409" providerId="ADAL" clId="{27F5201E-1E87-4E52-9B62-21192CE199CC}" dt="2021-09-12T13:32:42.332" v="786" actId="20577"/>
          <ac:spMkLst>
            <pc:docMk/>
            <pc:sldMk cId="288589031" sldId="775"/>
            <ac:spMk id="10" creationId="{E651D7AF-C6E8-48B0-8997-AA9C82F710A5}"/>
          </ac:spMkLst>
        </pc:spChg>
        <pc:spChg chg="add del">
          <ac:chgData name="Jesper Gaardboe Jensen" userId="d9fd0326-cc3c-45b9-b97a-6bf0c54b0409" providerId="ADAL" clId="{27F5201E-1E87-4E52-9B62-21192CE199CC}" dt="2021-09-12T13:29:20.031" v="709"/>
          <ac:spMkLst>
            <pc:docMk/>
            <pc:sldMk cId="288589031" sldId="775"/>
            <ac:spMk id="12" creationId="{CD1FC52A-9FB8-4F2D-B033-1C6AEBEAB8E7}"/>
          </ac:spMkLst>
        </pc:spChg>
        <pc:spChg chg="add del">
          <ac:chgData name="Jesper Gaardboe Jensen" userId="d9fd0326-cc3c-45b9-b97a-6bf0c54b0409" providerId="ADAL" clId="{27F5201E-1E87-4E52-9B62-21192CE199CC}" dt="2021-09-12T13:29:24.955" v="711"/>
          <ac:spMkLst>
            <pc:docMk/>
            <pc:sldMk cId="288589031" sldId="775"/>
            <ac:spMk id="13" creationId="{CE907106-D91B-4F25-BBD7-E1D9A18246D8}"/>
          </ac:spMkLst>
        </pc:spChg>
        <pc:spChg chg="add del">
          <ac:chgData name="Jesper Gaardboe Jensen" userId="d9fd0326-cc3c-45b9-b97a-6bf0c54b0409" providerId="ADAL" clId="{27F5201E-1E87-4E52-9B62-21192CE199CC}" dt="2021-09-12T13:29:35.855" v="714"/>
          <ac:spMkLst>
            <pc:docMk/>
            <pc:sldMk cId="288589031" sldId="775"/>
            <ac:spMk id="14" creationId="{9DB1C752-D3CA-4585-B68E-7E5FEFC4AC2B}"/>
          </ac:spMkLst>
        </pc:spChg>
        <pc:spChg chg="add del">
          <ac:chgData name="Jesper Gaardboe Jensen" userId="d9fd0326-cc3c-45b9-b97a-6bf0c54b0409" providerId="ADAL" clId="{27F5201E-1E87-4E52-9B62-21192CE199CC}" dt="2021-09-12T13:30:22.214" v="722"/>
          <ac:spMkLst>
            <pc:docMk/>
            <pc:sldMk cId="288589031" sldId="775"/>
            <ac:spMk id="15" creationId="{155F1EFA-5B55-4715-B1DC-5E0010B39FAC}"/>
          </ac:spMkLst>
        </pc:spChg>
        <pc:spChg chg="mod">
          <ac:chgData name="Jesper Gaardboe Jensen" userId="d9fd0326-cc3c-45b9-b97a-6bf0c54b0409" providerId="ADAL" clId="{27F5201E-1E87-4E52-9B62-21192CE199CC}" dt="2021-09-12T13:21:04.629" v="379" actId="20577"/>
          <ac:spMkLst>
            <pc:docMk/>
            <pc:sldMk cId="288589031" sldId="775"/>
            <ac:spMk id="20" creationId="{1F98EF46-39A5-4A1C-8DE2-6E6D09EB64F4}"/>
          </ac:spMkLst>
        </pc:spChg>
        <pc:picChg chg="add mod modCrop">
          <ac:chgData name="Jesper Gaardboe Jensen" userId="d9fd0326-cc3c-45b9-b97a-6bf0c54b0409" providerId="ADAL" clId="{27F5201E-1E87-4E52-9B62-21192CE199CC}" dt="2021-09-12T14:09:02.271" v="1797" actId="14100"/>
          <ac:picMkLst>
            <pc:docMk/>
            <pc:sldMk cId="288589031" sldId="775"/>
            <ac:picMk id="4" creationId="{C1F26451-9C95-4278-BCEF-33B5CA33405F}"/>
          </ac:picMkLst>
        </pc:picChg>
        <pc:picChg chg="add mod ord modCrop">
          <ac:chgData name="Jesper Gaardboe Jensen" userId="d9fd0326-cc3c-45b9-b97a-6bf0c54b0409" providerId="ADAL" clId="{27F5201E-1E87-4E52-9B62-21192CE199CC}" dt="2021-09-12T14:08:52.110" v="1795" actId="14100"/>
          <ac:picMkLst>
            <pc:docMk/>
            <pc:sldMk cId="288589031" sldId="775"/>
            <ac:picMk id="6" creationId="{95E32CEA-CB9E-4593-9285-93F80E5EF95F}"/>
          </ac:picMkLst>
        </pc:picChg>
        <pc:picChg chg="add del mod">
          <ac:chgData name="Jesper Gaardboe Jensen" userId="d9fd0326-cc3c-45b9-b97a-6bf0c54b0409" providerId="ADAL" clId="{27F5201E-1E87-4E52-9B62-21192CE199CC}" dt="2021-09-12T13:19:13.909" v="354" actId="478"/>
          <ac:picMkLst>
            <pc:docMk/>
            <pc:sldMk cId="288589031" sldId="775"/>
            <ac:picMk id="8" creationId="{CB73AB3B-4AAC-49EB-9907-4BC8FC754709}"/>
          </ac:picMkLst>
        </pc:picChg>
        <pc:picChg chg="add mod">
          <ac:chgData name="Jesper Gaardboe Jensen" userId="d9fd0326-cc3c-45b9-b97a-6bf0c54b0409" providerId="ADAL" clId="{27F5201E-1E87-4E52-9B62-21192CE199CC}" dt="2021-09-12T14:09:08.820" v="1802" actId="1037"/>
          <ac:picMkLst>
            <pc:docMk/>
            <pc:sldMk cId="288589031" sldId="775"/>
            <ac:picMk id="11" creationId="{E82A538A-76A4-4BCF-A4AA-7DA1A413983F}"/>
          </ac:picMkLst>
        </pc:picChg>
      </pc:sldChg>
      <pc:sldChg chg="addSp delSp modSp add mod modAnim">
        <pc:chgData name="Jesper Gaardboe Jensen" userId="d9fd0326-cc3c-45b9-b97a-6bf0c54b0409" providerId="ADAL" clId="{27F5201E-1E87-4E52-9B62-21192CE199CC}" dt="2021-09-12T14:03:15.612" v="1763" actId="20577"/>
        <pc:sldMkLst>
          <pc:docMk/>
          <pc:sldMk cId="3587718576" sldId="776"/>
        </pc:sldMkLst>
        <pc:spChg chg="add mod">
          <ac:chgData name="Jesper Gaardboe Jensen" userId="d9fd0326-cc3c-45b9-b97a-6bf0c54b0409" providerId="ADAL" clId="{27F5201E-1E87-4E52-9B62-21192CE199CC}" dt="2021-09-12T14:03:15.612" v="1763" actId="20577"/>
          <ac:spMkLst>
            <pc:docMk/>
            <pc:sldMk cId="3587718576" sldId="776"/>
            <ac:spMk id="10" creationId="{3705EA6E-E005-4074-BFC3-14A20F42AD11}"/>
          </ac:spMkLst>
        </pc:spChg>
        <pc:spChg chg="add mod">
          <ac:chgData name="Jesper Gaardboe Jensen" userId="d9fd0326-cc3c-45b9-b97a-6bf0c54b0409" providerId="ADAL" clId="{27F5201E-1E87-4E52-9B62-21192CE199CC}" dt="2021-09-12T13:56:55.779" v="1685" actId="20577"/>
          <ac:spMkLst>
            <pc:docMk/>
            <pc:sldMk cId="3587718576" sldId="776"/>
            <ac:spMk id="11" creationId="{0B87B9B7-87DF-44E5-825E-91374425726E}"/>
          </ac:spMkLst>
        </pc:spChg>
        <pc:spChg chg="add del mod">
          <ac:chgData name="Jesper Gaardboe Jensen" userId="d9fd0326-cc3c-45b9-b97a-6bf0c54b0409" providerId="ADAL" clId="{27F5201E-1E87-4E52-9B62-21192CE199CC}" dt="2021-09-12T13:56:12.837" v="1607"/>
          <ac:spMkLst>
            <pc:docMk/>
            <pc:sldMk cId="3587718576" sldId="776"/>
            <ac:spMk id="12" creationId="{C6046FBB-18D3-41FF-8A9C-99081857856C}"/>
          </ac:spMkLst>
        </pc:spChg>
        <pc:spChg chg="add del mod">
          <ac:chgData name="Jesper Gaardboe Jensen" userId="d9fd0326-cc3c-45b9-b97a-6bf0c54b0409" providerId="ADAL" clId="{27F5201E-1E87-4E52-9B62-21192CE199CC}" dt="2021-09-12T13:56:12.837" v="1607"/>
          <ac:spMkLst>
            <pc:docMk/>
            <pc:sldMk cId="3587718576" sldId="776"/>
            <ac:spMk id="13" creationId="{3AFAF06E-EEEE-4A7E-95EB-397D392186EE}"/>
          </ac:spMkLst>
        </pc:spChg>
        <pc:spChg chg="add mod">
          <ac:chgData name="Jesper Gaardboe Jensen" userId="d9fd0326-cc3c-45b9-b97a-6bf0c54b0409" providerId="ADAL" clId="{27F5201E-1E87-4E52-9B62-21192CE199CC}" dt="2021-09-12T13:57:22.493" v="1759" actId="20577"/>
          <ac:spMkLst>
            <pc:docMk/>
            <pc:sldMk cId="3587718576" sldId="776"/>
            <ac:spMk id="14" creationId="{BB2AF89D-F230-4DCC-9470-D69EC079662F}"/>
          </ac:spMkLst>
        </pc:spChg>
        <pc:spChg chg="mod">
          <ac:chgData name="Jesper Gaardboe Jensen" userId="d9fd0326-cc3c-45b9-b97a-6bf0c54b0409" providerId="ADAL" clId="{27F5201E-1E87-4E52-9B62-21192CE199CC}" dt="2021-09-12T13:34:57.699" v="838" actId="20577"/>
          <ac:spMkLst>
            <pc:docMk/>
            <pc:sldMk cId="3587718576" sldId="776"/>
            <ac:spMk id="20" creationId="{1F98EF46-39A5-4A1C-8DE2-6E6D09EB64F4}"/>
          </ac:spMkLst>
        </pc:spChg>
        <pc:picChg chg="ord">
          <ac:chgData name="Jesper Gaardboe Jensen" userId="d9fd0326-cc3c-45b9-b97a-6bf0c54b0409" providerId="ADAL" clId="{27F5201E-1E87-4E52-9B62-21192CE199CC}" dt="2021-09-12T13:56:26.191" v="1610" actId="166"/>
          <ac:picMkLst>
            <pc:docMk/>
            <pc:sldMk cId="3587718576" sldId="776"/>
            <ac:picMk id="3" creationId="{7FA45E5C-0356-4187-B17C-33D1450C01C8}"/>
          </ac:picMkLst>
        </pc:picChg>
        <pc:picChg chg="add mod ord">
          <ac:chgData name="Jesper Gaardboe Jensen" userId="d9fd0326-cc3c-45b9-b97a-6bf0c54b0409" providerId="ADAL" clId="{27F5201E-1E87-4E52-9B62-21192CE199CC}" dt="2021-09-12T13:39:54.274" v="1046" actId="1036"/>
          <ac:picMkLst>
            <pc:docMk/>
            <pc:sldMk cId="3587718576" sldId="776"/>
            <ac:picMk id="4" creationId="{DFBD54AD-B840-4E7B-968A-1547F62CA9DA}"/>
          </ac:picMkLst>
        </pc:picChg>
        <pc:picChg chg="add mod ord">
          <ac:chgData name="Jesper Gaardboe Jensen" userId="d9fd0326-cc3c-45b9-b97a-6bf0c54b0409" providerId="ADAL" clId="{27F5201E-1E87-4E52-9B62-21192CE199CC}" dt="2021-09-12T13:39:54.274" v="1046" actId="1036"/>
          <ac:picMkLst>
            <pc:docMk/>
            <pc:sldMk cId="3587718576" sldId="776"/>
            <ac:picMk id="6" creationId="{0CB47152-93A2-4E1A-8035-0769771F37D7}"/>
          </ac:picMkLst>
        </pc:picChg>
        <pc:picChg chg="add mod ord">
          <ac:chgData name="Jesper Gaardboe Jensen" userId="d9fd0326-cc3c-45b9-b97a-6bf0c54b0409" providerId="ADAL" clId="{27F5201E-1E87-4E52-9B62-21192CE199CC}" dt="2021-09-12T13:39:54.274" v="1046" actId="1036"/>
          <ac:picMkLst>
            <pc:docMk/>
            <pc:sldMk cId="3587718576" sldId="776"/>
            <ac:picMk id="8" creationId="{61FEC9C8-2D22-473B-BCF6-5105F96F8094}"/>
          </ac:picMkLst>
        </pc:picChg>
      </pc:sldChg>
      <pc:sldChg chg="addSp modSp add mod ord modAnim">
        <pc:chgData name="Jesper Gaardboe Jensen" userId="d9fd0326-cc3c-45b9-b97a-6bf0c54b0409" providerId="ADAL" clId="{27F5201E-1E87-4E52-9B62-21192CE199CC}" dt="2021-09-12T14:20:28.380" v="1937" actId="14100"/>
        <pc:sldMkLst>
          <pc:docMk/>
          <pc:sldMk cId="3900851537" sldId="777"/>
        </pc:sldMkLst>
        <pc:spChg chg="mod">
          <ac:chgData name="Jesper Gaardboe Jensen" userId="d9fd0326-cc3c-45b9-b97a-6bf0c54b0409" providerId="ADAL" clId="{27F5201E-1E87-4E52-9B62-21192CE199CC}" dt="2021-09-12T14:13:27.742" v="1840" actId="20577"/>
          <ac:spMkLst>
            <pc:docMk/>
            <pc:sldMk cId="3900851537" sldId="777"/>
            <ac:spMk id="20" creationId="{1F98EF46-39A5-4A1C-8DE2-6E6D09EB64F4}"/>
          </ac:spMkLst>
        </pc:spChg>
        <pc:picChg chg="add mod ord">
          <ac:chgData name="Jesper Gaardboe Jensen" userId="d9fd0326-cc3c-45b9-b97a-6bf0c54b0409" providerId="ADAL" clId="{27F5201E-1E87-4E52-9B62-21192CE199CC}" dt="2021-09-12T14:20:28.380" v="1937" actId="14100"/>
          <ac:picMkLst>
            <pc:docMk/>
            <pc:sldMk cId="3900851537" sldId="777"/>
            <ac:picMk id="4" creationId="{B703E2F5-126F-40EB-8EC0-71A5B6441F0C}"/>
          </ac:picMkLst>
        </pc:picChg>
        <pc:picChg chg="add mod">
          <ac:chgData name="Jesper Gaardboe Jensen" userId="d9fd0326-cc3c-45b9-b97a-6bf0c54b0409" providerId="ADAL" clId="{27F5201E-1E87-4E52-9B62-21192CE199CC}" dt="2021-09-12T14:14:29.120" v="1848" actId="1076"/>
          <ac:picMkLst>
            <pc:docMk/>
            <pc:sldMk cId="3900851537" sldId="777"/>
            <ac:picMk id="6" creationId="{175AEA5F-A3E2-495B-AD87-20C67239B97D}"/>
          </ac:picMkLst>
        </pc:picChg>
        <pc:picChg chg="add mod">
          <ac:chgData name="Jesper Gaardboe Jensen" userId="d9fd0326-cc3c-45b9-b97a-6bf0c54b0409" providerId="ADAL" clId="{27F5201E-1E87-4E52-9B62-21192CE199CC}" dt="2021-09-12T14:14:39.074" v="1850" actId="14100"/>
          <ac:picMkLst>
            <pc:docMk/>
            <pc:sldMk cId="3900851537" sldId="777"/>
            <ac:picMk id="7" creationId="{388EDF96-B82D-4854-BA4F-D306E25411BC}"/>
          </ac:picMkLst>
        </pc:picChg>
      </pc:sldChg>
      <pc:sldChg chg="modSp add mod modAnim">
        <pc:chgData name="Jesper Gaardboe Jensen" userId="d9fd0326-cc3c-45b9-b97a-6bf0c54b0409" providerId="ADAL" clId="{27F5201E-1E87-4E52-9B62-21192CE199CC}" dt="2021-09-12T14:50:12.531" v="2723" actId="20577"/>
        <pc:sldMkLst>
          <pc:docMk/>
          <pc:sldMk cId="2679097193" sldId="778"/>
        </pc:sldMkLst>
        <pc:spChg chg="mod">
          <ac:chgData name="Jesper Gaardboe Jensen" userId="d9fd0326-cc3c-45b9-b97a-6bf0c54b0409" providerId="ADAL" clId="{27F5201E-1E87-4E52-9B62-21192CE199CC}" dt="2021-09-12T14:50:12.531" v="2723" actId="20577"/>
          <ac:spMkLst>
            <pc:docMk/>
            <pc:sldMk cId="2679097193" sldId="778"/>
            <ac:spMk id="20" creationId="{1F98EF46-39A5-4A1C-8DE2-6E6D09EB64F4}"/>
          </ac:spMkLst>
        </pc:spChg>
      </pc:sldChg>
      <pc:sldChg chg="addSp delSp modSp add mod ord">
        <pc:chgData name="Jesper Gaardboe Jensen" userId="d9fd0326-cc3c-45b9-b97a-6bf0c54b0409" providerId="ADAL" clId="{27F5201E-1E87-4E52-9B62-21192CE199CC}" dt="2021-09-12T13:55:13.675" v="1604" actId="20577"/>
        <pc:sldMkLst>
          <pc:docMk/>
          <pc:sldMk cId="2203059314" sldId="779"/>
        </pc:sldMkLst>
        <pc:spChg chg="mod">
          <ac:chgData name="Jesper Gaardboe Jensen" userId="d9fd0326-cc3c-45b9-b97a-6bf0c54b0409" providerId="ADAL" clId="{27F5201E-1E87-4E52-9B62-21192CE199CC}" dt="2021-09-12T13:55:13.675" v="1604" actId="20577"/>
          <ac:spMkLst>
            <pc:docMk/>
            <pc:sldMk cId="2203059314" sldId="779"/>
            <ac:spMk id="20" creationId="{1F98EF46-39A5-4A1C-8DE2-6E6D09EB64F4}"/>
          </ac:spMkLst>
        </pc:spChg>
        <pc:picChg chg="add mod modCrop">
          <ac:chgData name="Jesper Gaardboe Jensen" userId="d9fd0326-cc3c-45b9-b97a-6bf0c54b0409" providerId="ADAL" clId="{27F5201E-1E87-4E52-9B62-21192CE199CC}" dt="2021-09-12T13:48:25.206" v="1308" actId="732"/>
          <ac:picMkLst>
            <pc:docMk/>
            <pc:sldMk cId="2203059314" sldId="779"/>
            <ac:picMk id="4" creationId="{6BC6337A-41AA-4E92-99D4-D99D16BF1FFF}"/>
          </ac:picMkLst>
        </pc:picChg>
        <pc:picChg chg="add del">
          <ac:chgData name="Jesper Gaardboe Jensen" userId="d9fd0326-cc3c-45b9-b97a-6bf0c54b0409" providerId="ADAL" clId="{27F5201E-1E87-4E52-9B62-21192CE199CC}" dt="2021-09-12T13:46:46.598" v="1208" actId="478"/>
          <ac:picMkLst>
            <pc:docMk/>
            <pc:sldMk cId="2203059314" sldId="779"/>
            <ac:picMk id="6" creationId="{620E5EB6-16C0-435A-9EC4-B8C4E0763B13}"/>
          </ac:picMkLst>
        </pc:picChg>
        <pc:picChg chg="add del mod modCrop">
          <ac:chgData name="Jesper Gaardboe Jensen" userId="d9fd0326-cc3c-45b9-b97a-6bf0c54b0409" providerId="ADAL" clId="{27F5201E-1E87-4E52-9B62-21192CE199CC}" dt="2021-09-12T13:48:01.326" v="1305" actId="478"/>
          <ac:picMkLst>
            <pc:docMk/>
            <pc:sldMk cId="2203059314" sldId="779"/>
            <ac:picMk id="8" creationId="{FD068834-7167-40C7-872E-49412E05AD62}"/>
          </ac:picMkLst>
        </pc:picChg>
        <pc:picChg chg="add del mod">
          <ac:chgData name="Jesper Gaardboe Jensen" userId="d9fd0326-cc3c-45b9-b97a-6bf0c54b0409" providerId="ADAL" clId="{27F5201E-1E87-4E52-9B62-21192CE199CC}" dt="2021-09-12T13:47:58.882" v="1304" actId="478"/>
          <ac:picMkLst>
            <pc:docMk/>
            <pc:sldMk cId="2203059314" sldId="779"/>
            <ac:picMk id="9" creationId="{11F6F1EF-7619-405E-BAB9-5B093D9A3CB8}"/>
          </ac:picMkLst>
        </pc:picChg>
      </pc:sldChg>
      <pc:sldChg chg="addSp modSp add mod">
        <pc:chgData name="Jesper Gaardboe Jensen" userId="d9fd0326-cc3c-45b9-b97a-6bf0c54b0409" providerId="ADAL" clId="{27F5201E-1E87-4E52-9B62-21192CE199CC}" dt="2021-09-12T14:30:47.166" v="2658" actId="14100"/>
        <pc:sldMkLst>
          <pc:docMk/>
          <pc:sldMk cId="683682590" sldId="780"/>
        </pc:sldMkLst>
        <pc:spChg chg="add mod">
          <ac:chgData name="Jesper Gaardboe Jensen" userId="d9fd0326-cc3c-45b9-b97a-6bf0c54b0409" providerId="ADAL" clId="{27F5201E-1E87-4E52-9B62-21192CE199CC}" dt="2021-09-12T14:30:47.166" v="2658" actId="14100"/>
          <ac:spMkLst>
            <pc:docMk/>
            <pc:sldMk cId="683682590" sldId="780"/>
            <ac:spMk id="5" creationId="{B38AA168-3539-4D63-91DE-911C7D075563}"/>
          </ac:spMkLst>
        </pc:spChg>
        <pc:spChg chg="mod">
          <ac:chgData name="Jesper Gaardboe Jensen" userId="d9fd0326-cc3c-45b9-b97a-6bf0c54b0409" providerId="ADAL" clId="{27F5201E-1E87-4E52-9B62-21192CE199CC}" dt="2021-09-12T14:30:29.423" v="2655" actId="6549"/>
          <ac:spMkLst>
            <pc:docMk/>
            <pc:sldMk cId="683682590" sldId="780"/>
            <ac:spMk id="20" creationId="{1F98EF46-39A5-4A1C-8DE2-6E6D09EB64F4}"/>
          </ac:spMkLst>
        </pc:spChg>
        <pc:picChg chg="add mod ord">
          <ac:chgData name="Jesper Gaardboe Jensen" userId="d9fd0326-cc3c-45b9-b97a-6bf0c54b0409" providerId="ADAL" clId="{27F5201E-1E87-4E52-9B62-21192CE199CC}" dt="2021-09-12T14:29:49.627" v="2646" actId="14100"/>
          <ac:picMkLst>
            <pc:docMk/>
            <pc:sldMk cId="683682590" sldId="780"/>
            <ac:picMk id="4" creationId="{4F73BC57-EE2D-4F76-ABBE-657DD16450CD}"/>
          </ac:picMkLst>
        </pc:picChg>
      </pc:sldChg>
      <pc:sldChg chg="modSp add del mod">
        <pc:chgData name="Jesper Gaardboe Jensen" userId="d9fd0326-cc3c-45b9-b97a-6bf0c54b0409" providerId="ADAL" clId="{27F5201E-1E87-4E52-9B62-21192CE199CC}" dt="2021-09-12T15:13:27.088" v="3364" actId="47"/>
        <pc:sldMkLst>
          <pc:docMk/>
          <pc:sldMk cId="198314012" sldId="781"/>
        </pc:sldMkLst>
        <pc:spChg chg="mod">
          <ac:chgData name="Jesper Gaardboe Jensen" userId="d9fd0326-cc3c-45b9-b97a-6bf0c54b0409" providerId="ADAL" clId="{27F5201E-1E87-4E52-9B62-21192CE199CC}" dt="2021-09-12T14:17:16.804" v="1936" actId="20577"/>
          <ac:spMkLst>
            <pc:docMk/>
            <pc:sldMk cId="198314012" sldId="781"/>
            <ac:spMk id="20" creationId="{1F98EF46-39A5-4A1C-8DE2-6E6D09EB64F4}"/>
          </ac:spMkLst>
        </pc:spChg>
      </pc:sldChg>
      <pc:sldChg chg="addSp modSp add mod ord modAnim">
        <pc:chgData name="Jesper Gaardboe Jensen" userId="d9fd0326-cc3c-45b9-b97a-6bf0c54b0409" providerId="ADAL" clId="{27F5201E-1E87-4E52-9B62-21192CE199CC}" dt="2021-09-12T14:33:54.011" v="2702"/>
        <pc:sldMkLst>
          <pc:docMk/>
          <pc:sldMk cId="1976268913" sldId="782"/>
        </pc:sldMkLst>
        <pc:spChg chg="mod">
          <ac:chgData name="Jesper Gaardboe Jensen" userId="d9fd0326-cc3c-45b9-b97a-6bf0c54b0409" providerId="ADAL" clId="{27F5201E-1E87-4E52-9B62-21192CE199CC}" dt="2021-09-12T14:31:38.118" v="2683" actId="6549"/>
          <ac:spMkLst>
            <pc:docMk/>
            <pc:sldMk cId="1976268913" sldId="782"/>
            <ac:spMk id="20" creationId="{1F98EF46-39A5-4A1C-8DE2-6E6D09EB64F4}"/>
          </ac:spMkLst>
        </pc:spChg>
        <pc:picChg chg="add mod">
          <ac:chgData name="Jesper Gaardboe Jensen" userId="d9fd0326-cc3c-45b9-b97a-6bf0c54b0409" providerId="ADAL" clId="{27F5201E-1E87-4E52-9B62-21192CE199CC}" dt="2021-09-12T14:31:45.466" v="2685" actId="1076"/>
          <ac:picMkLst>
            <pc:docMk/>
            <pc:sldMk cId="1976268913" sldId="782"/>
            <ac:picMk id="4" creationId="{5ED2FED8-8137-4527-A7A5-7869F5F430DF}"/>
          </ac:picMkLst>
        </pc:picChg>
        <pc:picChg chg="add mod ord">
          <ac:chgData name="Jesper Gaardboe Jensen" userId="d9fd0326-cc3c-45b9-b97a-6bf0c54b0409" providerId="ADAL" clId="{27F5201E-1E87-4E52-9B62-21192CE199CC}" dt="2021-09-12T14:32:58.019" v="2695" actId="167"/>
          <ac:picMkLst>
            <pc:docMk/>
            <pc:sldMk cId="1976268913" sldId="782"/>
            <ac:picMk id="5" creationId="{27CAC8CC-51BD-488A-976F-DE6402D7AD27}"/>
          </ac:picMkLst>
        </pc:picChg>
        <pc:picChg chg="add mod">
          <ac:chgData name="Jesper Gaardboe Jensen" userId="d9fd0326-cc3c-45b9-b97a-6bf0c54b0409" providerId="ADAL" clId="{27F5201E-1E87-4E52-9B62-21192CE199CC}" dt="2021-09-12T14:32:54.412" v="2694" actId="14100"/>
          <ac:picMkLst>
            <pc:docMk/>
            <pc:sldMk cId="1976268913" sldId="782"/>
            <ac:picMk id="6" creationId="{FA26911A-FE2B-466E-B4D3-5819FF181F19}"/>
          </ac:picMkLst>
        </pc:picChg>
        <pc:picChg chg="add mod">
          <ac:chgData name="Jesper Gaardboe Jensen" userId="d9fd0326-cc3c-45b9-b97a-6bf0c54b0409" providerId="ADAL" clId="{27F5201E-1E87-4E52-9B62-21192CE199CC}" dt="2021-09-12T14:33:45.226" v="2701" actId="14100"/>
          <ac:picMkLst>
            <pc:docMk/>
            <pc:sldMk cId="1976268913" sldId="782"/>
            <ac:picMk id="7" creationId="{E4AB71C2-9DD7-4442-B3EC-56CDDE8EB28C}"/>
          </ac:picMkLst>
        </pc:picChg>
      </pc:sldChg>
      <pc:sldChg chg="addSp modSp add mod ord">
        <pc:chgData name="Jesper Gaardboe Jensen" userId="d9fd0326-cc3c-45b9-b97a-6bf0c54b0409" providerId="ADAL" clId="{27F5201E-1E87-4E52-9B62-21192CE199CC}" dt="2021-09-12T15:02:10.971" v="2928" actId="14100"/>
        <pc:sldMkLst>
          <pc:docMk/>
          <pc:sldMk cId="2573732434" sldId="783"/>
        </pc:sldMkLst>
        <pc:spChg chg="mod">
          <ac:chgData name="Jesper Gaardboe Jensen" userId="d9fd0326-cc3c-45b9-b97a-6bf0c54b0409" providerId="ADAL" clId="{27F5201E-1E87-4E52-9B62-21192CE199CC}" dt="2021-09-12T15:01:32.211" v="2921" actId="20577"/>
          <ac:spMkLst>
            <pc:docMk/>
            <pc:sldMk cId="2573732434" sldId="783"/>
            <ac:spMk id="20" creationId="{1F98EF46-39A5-4A1C-8DE2-6E6D09EB64F4}"/>
          </ac:spMkLst>
        </pc:spChg>
        <pc:picChg chg="add mod modCrop">
          <ac:chgData name="Jesper Gaardboe Jensen" userId="d9fd0326-cc3c-45b9-b97a-6bf0c54b0409" providerId="ADAL" clId="{27F5201E-1E87-4E52-9B62-21192CE199CC}" dt="2021-09-12T15:02:10.971" v="2928" actId="14100"/>
          <ac:picMkLst>
            <pc:docMk/>
            <pc:sldMk cId="2573732434" sldId="783"/>
            <ac:picMk id="4" creationId="{D5E28DBF-05F9-4E9E-BE7C-8383FFD1A65B}"/>
          </ac:picMkLst>
        </pc:picChg>
      </pc:sldChg>
      <pc:sldChg chg="addSp modSp add mod ord">
        <pc:chgData name="Jesper Gaardboe Jensen" userId="d9fd0326-cc3c-45b9-b97a-6bf0c54b0409" providerId="ADAL" clId="{27F5201E-1E87-4E52-9B62-21192CE199CC}" dt="2021-09-12T15:04:38.804" v="2996" actId="167"/>
        <pc:sldMkLst>
          <pc:docMk/>
          <pc:sldMk cId="3054336662" sldId="784"/>
        </pc:sldMkLst>
        <pc:spChg chg="mod">
          <ac:chgData name="Jesper Gaardboe Jensen" userId="d9fd0326-cc3c-45b9-b97a-6bf0c54b0409" providerId="ADAL" clId="{27F5201E-1E87-4E52-9B62-21192CE199CC}" dt="2021-09-12T15:04:17.943" v="2992" actId="14100"/>
          <ac:spMkLst>
            <pc:docMk/>
            <pc:sldMk cId="3054336662" sldId="784"/>
            <ac:spMk id="20" creationId="{1F98EF46-39A5-4A1C-8DE2-6E6D09EB64F4}"/>
          </ac:spMkLst>
        </pc:spChg>
        <pc:picChg chg="add mod ord">
          <ac:chgData name="Jesper Gaardboe Jensen" userId="d9fd0326-cc3c-45b9-b97a-6bf0c54b0409" providerId="ADAL" clId="{27F5201E-1E87-4E52-9B62-21192CE199CC}" dt="2021-09-12T15:04:38.804" v="2996" actId="167"/>
          <ac:picMkLst>
            <pc:docMk/>
            <pc:sldMk cId="3054336662" sldId="784"/>
            <ac:picMk id="4" creationId="{180A9AA4-371B-4386-96A5-B6476302435B}"/>
          </ac:picMkLst>
        </pc:picChg>
      </pc:sldChg>
      <pc:sldChg chg="addSp modSp add mod ord">
        <pc:chgData name="Jesper Gaardboe Jensen" userId="d9fd0326-cc3c-45b9-b97a-6bf0c54b0409" providerId="ADAL" clId="{27F5201E-1E87-4E52-9B62-21192CE199CC}" dt="2021-09-12T15:19:01.138" v="3381" actId="1440"/>
        <pc:sldMkLst>
          <pc:docMk/>
          <pc:sldMk cId="115506620" sldId="785"/>
        </pc:sldMkLst>
        <pc:spChg chg="mod">
          <ac:chgData name="Jesper Gaardboe Jensen" userId="d9fd0326-cc3c-45b9-b97a-6bf0c54b0409" providerId="ADAL" clId="{27F5201E-1E87-4E52-9B62-21192CE199CC}" dt="2021-09-12T15:18:55.575" v="3380" actId="14100"/>
          <ac:spMkLst>
            <pc:docMk/>
            <pc:sldMk cId="115506620" sldId="785"/>
            <ac:spMk id="20" creationId="{1F98EF46-39A5-4A1C-8DE2-6E6D09EB64F4}"/>
          </ac:spMkLst>
        </pc:spChg>
        <pc:picChg chg="add mod ord modCrop">
          <ac:chgData name="Jesper Gaardboe Jensen" userId="d9fd0326-cc3c-45b9-b97a-6bf0c54b0409" providerId="ADAL" clId="{27F5201E-1E87-4E52-9B62-21192CE199CC}" dt="2021-09-12T15:19:01.138" v="3381" actId="1440"/>
          <ac:picMkLst>
            <pc:docMk/>
            <pc:sldMk cId="115506620" sldId="785"/>
            <ac:picMk id="4" creationId="{762913DD-49D4-4D38-BB0B-CAEE13FB9311}"/>
          </ac:picMkLst>
        </pc:picChg>
      </pc:sldChg>
      <pc:sldChg chg="addSp delSp modSp add mod">
        <pc:chgData name="Jesper Gaardboe Jensen" userId="d9fd0326-cc3c-45b9-b97a-6bf0c54b0409" providerId="ADAL" clId="{27F5201E-1E87-4E52-9B62-21192CE199CC}" dt="2021-09-13T09:29:48.703" v="3861" actId="404"/>
        <pc:sldMkLst>
          <pc:docMk/>
          <pc:sldMk cId="279425332" sldId="786"/>
        </pc:sldMkLst>
        <pc:spChg chg="add del mod">
          <ac:chgData name="Jesper Gaardboe Jensen" userId="d9fd0326-cc3c-45b9-b97a-6bf0c54b0409" providerId="ADAL" clId="{27F5201E-1E87-4E52-9B62-21192CE199CC}" dt="2021-09-13T09:28:06.918" v="3735" actId="478"/>
          <ac:spMkLst>
            <pc:docMk/>
            <pc:sldMk cId="279425332" sldId="786"/>
            <ac:spMk id="2" creationId="{AF444E76-286D-4FF6-9DCA-C6A9D3F33A73}"/>
          </ac:spMkLst>
        </pc:spChg>
        <pc:spChg chg="mod">
          <ac:chgData name="Jesper Gaardboe Jensen" userId="d9fd0326-cc3c-45b9-b97a-6bf0c54b0409" providerId="ADAL" clId="{27F5201E-1E87-4E52-9B62-21192CE199CC}" dt="2021-09-13T09:29:48.703" v="3861" actId="404"/>
          <ac:spMkLst>
            <pc:docMk/>
            <pc:sldMk cId="279425332" sldId="786"/>
            <ac:spMk id="20" creationId="{1F98EF46-39A5-4A1C-8DE2-6E6D09EB64F4}"/>
          </ac:spMkLst>
        </pc:spChg>
      </pc:sldChg>
      <pc:sldChg chg="addSp delSp modSp add mod">
        <pc:chgData name="Jesper Gaardboe Jensen" userId="d9fd0326-cc3c-45b9-b97a-6bf0c54b0409" providerId="ADAL" clId="{27F5201E-1E87-4E52-9B62-21192CE199CC}" dt="2021-09-12T14:59:09.436" v="2818" actId="1440"/>
        <pc:sldMkLst>
          <pc:docMk/>
          <pc:sldMk cId="2430947226" sldId="787"/>
        </pc:sldMkLst>
        <pc:spChg chg="add mod">
          <ac:chgData name="Jesper Gaardboe Jensen" userId="d9fd0326-cc3c-45b9-b97a-6bf0c54b0409" providerId="ADAL" clId="{27F5201E-1E87-4E52-9B62-21192CE199CC}" dt="2021-09-12T14:58:39.372" v="2812" actId="14100"/>
          <ac:spMkLst>
            <pc:docMk/>
            <pc:sldMk cId="2430947226" sldId="787"/>
            <ac:spMk id="9" creationId="{D7BEAE79-0938-432E-A11A-4A5415C1EEB3}"/>
          </ac:spMkLst>
        </pc:spChg>
        <pc:spChg chg="mod">
          <ac:chgData name="Jesper Gaardboe Jensen" userId="d9fd0326-cc3c-45b9-b97a-6bf0c54b0409" providerId="ADAL" clId="{27F5201E-1E87-4E52-9B62-21192CE199CC}" dt="2021-09-12T14:58:29.155" v="2809" actId="20577"/>
          <ac:spMkLst>
            <pc:docMk/>
            <pc:sldMk cId="2430947226" sldId="787"/>
            <ac:spMk id="20" creationId="{1F98EF46-39A5-4A1C-8DE2-6E6D09EB64F4}"/>
          </ac:spMkLst>
        </pc:spChg>
        <pc:picChg chg="add mod">
          <ac:chgData name="Jesper Gaardboe Jensen" userId="d9fd0326-cc3c-45b9-b97a-6bf0c54b0409" providerId="ADAL" clId="{27F5201E-1E87-4E52-9B62-21192CE199CC}" dt="2021-09-12T14:57:37.166" v="2750" actId="1076"/>
          <ac:picMkLst>
            <pc:docMk/>
            <pc:sldMk cId="2430947226" sldId="787"/>
            <ac:picMk id="4" creationId="{0254C2C5-6C27-411F-A87B-E1E6D2C49AA3}"/>
          </ac:picMkLst>
        </pc:picChg>
        <pc:picChg chg="add del mod">
          <ac:chgData name="Jesper Gaardboe Jensen" userId="d9fd0326-cc3c-45b9-b97a-6bf0c54b0409" providerId="ADAL" clId="{27F5201E-1E87-4E52-9B62-21192CE199CC}" dt="2021-09-12T14:57:33.387" v="2749" actId="478"/>
          <ac:picMkLst>
            <pc:docMk/>
            <pc:sldMk cId="2430947226" sldId="787"/>
            <ac:picMk id="5" creationId="{838F2828-F7AE-4348-A55D-BE2D0ABC7E7A}"/>
          </ac:picMkLst>
        </pc:picChg>
        <pc:picChg chg="add mod">
          <ac:chgData name="Jesper Gaardboe Jensen" userId="d9fd0326-cc3c-45b9-b97a-6bf0c54b0409" providerId="ADAL" clId="{27F5201E-1E87-4E52-9B62-21192CE199CC}" dt="2021-09-12T14:57:42.605" v="2751" actId="1076"/>
          <ac:picMkLst>
            <pc:docMk/>
            <pc:sldMk cId="2430947226" sldId="787"/>
            <ac:picMk id="6" creationId="{79B46B0F-4E35-4622-BEB0-6FD90E215568}"/>
          </ac:picMkLst>
        </pc:picChg>
        <pc:picChg chg="add mod">
          <ac:chgData name="Jesper Gaardboe Jensen" userId="d9fd0326-cc3c-45b9-b97a-6bf0c54b0409" providerId="ADAL" clId="{27F5201E-1E87-4E52-9B62-21192CE199CC}" dt="2021-09-12T14:58:49.196" v="2813" actId="14100"/>
          <ac:picMkLst>
            <pc:docMk/>
            <pc:sldMk cId="2430947226" sldId="787"/>
            <ac:picMk id="7" creationId="{AD6D4DCA-E1E5-40A8-AD15-26CB60B6ED31}"/>
          </ac:picMkLst>
        </pc:picChg>
        <pc:picChg chg="add mod">
          <ac:chgData name="Jesper Gaardboe Jensen" userId="d9fd0326-cc3c-45b9-b97a-6bf0c54b0409" providerId="ADAL" clId="{27F5201E-1E87-4E52-9B62-21192CE199CC}" dt="2021-09-12T14:59:09.436" v="2818" actId="1440"/>
          <ac:picMkLst>
            <pc:docMk/>
            <pc:sldMk cId="2430947226" sldId="787"/>
            <ac:picMk id="8" creationId="{F1A36369-A415-4DF5-B420-F99E3EC4C00B}"/>
          </ac:picMkLst>
        </pc:picChg>
      </pc:sldChg>
      <pc:sldChg chg="addSp modSp add mod ord">
        <pc:chgData name="Jesper Gaardboe Jensen" userId="d9fd0326-cc3c-45b9-b97a-6bf0c54b0409" providerId="ADAL" clId="{27F5201E-1E87-4E52-9B62-21192CE199CC}" dt="2021-09-12T15:01:03.575" v="2886" actId="20577"/>
        <pc:sldMkLst>
          <pc:docMk/>
          <pc:sldMk cId="887100495" sldId="788"/>
        </pc:sldMkLst>
        <pc:spChg chg="mod">
          <ac:chgData name="Jesper Gaardboe Jensen" userId="d9fd0326-cc3c-45b9-b97a-6bf0c54b0409" providerId="ADAL" clId="{27F5201E-1E87-4E52-9B62-21192CE199CC}" dt="2021-09-12T15:01:03.575" v="2886" actId="20577"/>
          <ac:spMkLst>
            <pc:docMk/>
            <pc:sldMk cId="887100495" sldId="788"/>
            <ac:spMk id="20" creationId="{1F98EF46-39A5-4A1C-8DE2-6E6D09EB64F4}"/>
          </ac:spMkLst>
        </pc:spChg>
        <pc:picChg chg="add mod">
          <ac:chgData name="Jesper Gaardboe Jensen" userId="d9fd0326-cc3c-45b9-b97a-6bf0c54b0409" providerId="ADAL" clId="{27F5201E-1E87-4E52-9B62-21192CE199CC}" dt="2021-09-12T15:00:52.818" v="2858" actId="732"/>
          <ac:picMkLst>
            <pc:docMk/>
            <pc:sldMk cId="887100495" sldId="788"/>
            <ac:picMk id="4" creationId="{E34B75B8-EB59-48F6-AA80-582D49CCEBD9}"/>
          </ac:picMkLst>
        </pc:picChg>
      </pc:sldChg>
      <pc:sldMasterChg chg="delSldLayout">
        <pc:chgData name="Jesper Gaardboe Jensen" userId="d9fd0326-cc3c-45b9-b97a-6bf0c54b0409" providerId="ADAL" clId="{27F5201E-1E87-4E52-9B62-21192CE199CC}" dt="2021-09-12T15:13:26.242" v="3363" actId="47"/>
        <pc:sldMasterMkLst>
          <pc:docMk/>
          <pc:sldMasterMk cId="2746902591" sldId="2147483648"/>
        </pc:sldMasterMkLst>
        <pc:sldLayoutChg chg="del">
          <pc:chgData name="Jesper Gaardboe Jensen" userId="d9fd0326-cc3c-45b9-b97a-6bf0c54b0409" providerId="ADAL" clId="{27F5201E-1E87-4E52-9B62-21192CE199CC}" dt="2021-09-12T14:10:24.074" v="1803" actId="47"/>
          <pc:sldLayoutMkLst>
            <pc:docMk/>
            <pc:sldMasterMk cId="2746902591" sldId="2147483648"/>
            <pc:sldLayoutMk cId="1725946936" sldId="2147483660"/>
          </pc:sldLayoutMkLst>
        </pc:sldLayoutChg>
        <pc:sldLayoutChg chg="del">
          <pc:chgData name="Jesper Gaardboe Jensen" userId="d9fd0326-cc3c-45b9-b97a-6bf0c54b0409" providerId="ADAL" clId="{27F5201E-1E87-4E52-9B62-21192CE199CC}" dt="2021-09-12T15:13:26.242" v="3363" actId="47"/>
          <pc:sldLayoutMkLst>
            <pc:docMk/>
            <pc:sldMasterMk cId="2746902591" sldId="2147483648"/>
            <pc:sldLayoutMk cId="3393566048" sldId="2147483661"/>
          </pc:sldLayoutMkLst>
        </pc:sldLayoutChg>
        <pc:sldLayoutChg chg="del">
          <pc:chgData name="Jesper Gaardboe Jensen" userId="d9fd0326-cc3c-45b9-b97a-6bf0c54b0409" providerId="ADAL" clId="{27F5201E-1E87-4E52-9B62-21192CE199CC}" dt="2021-09-12T14:10:54.162" v="1809" actId="47"/>
          <pc:sldLayoutMkLst>
            <pc:docMk/>
            <pc:sldMasterMk cId="2746902591" sldId="2147483648"/>
            <pc:sldLayoutMk cId="2569633639" sldId="2147483662"/>
          </pc:sldLayoutMkLst>
        </pc:sldLayoutChg>
        <pc:sldLayoutChg chg="del">
          <pc:chgData name="Jesper Gaardboe Jensen" userId="d9fd0326-cc3c-45b9-b97a-6bf0c54b0409" providerId="ADAL" clId="{27F5201E-1E87-4E52-9B62-21192CE199CC}" dt="2021-09-12T15:02:34.883" v="2929" actId="47"/>
          <pc:sldLayoutMkLst>
            <pc:docMk/>
            <pc:sldMasterMk cId="2746902591" sldId="2147483648"/>
            <pc:sldLayoutMk cId="672289144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CC0CC-E156-427F-A006-BF848E0AC81F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A30EA-5B7B-40D3-92A2-410B1A89AC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722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7095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49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987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5885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8362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293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18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0524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64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780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4908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120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785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299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237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6527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A30EA-5B7B-40D3-92A2-410B1A89AC4A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790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A4C6C-D611-456B-8E82-FAB3A896A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40BA0C-2262-48F8-82BA-DEE9FA55E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BFE1B0-B7EA-465A-A02C-E185DFED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04A1B7-1990-4D10-A10D-EBEEA8E9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7715C3-D7B3-44E6-AA06-19FF20D4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971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90DCD-054C-4F1B-86DB-0143F5DD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25BF4E1-0E87-4034-AA96-C4EAC9F9E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9240F-D523-4951-AF6F-77A113B5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6740CAA-C093-4A0C-960F-72797727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966CA1-F07B-4B21-877F-7CCC5F1A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920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6B81CDA-44F2-4CBB-94B7-5F264B378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74BDCB0-5679-4101-99FD-DD94F42B0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32309A-615A-44C8-855C-A53435A3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FDF6CA-6F95-4842-BC3C-3255D50E1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3C3048-4AA8-4886-BD2C-4601E1D8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86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F890F-591B-45D2-A9E2-F051C317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40ACC5-6B5B-4CF0-9935-3041E666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6A2B51-7B0D-4C80-8DA3-F96397D9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8C6A88-B45F-46ED-90B8-D3E1221F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D970C0-A1D9-42FA-B305-80A5F6C1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936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1D101-7B91-4E04-A951-34EB80F88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91B799-1B2C-4424-AA07-F9DCA225B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167CD7-B173-40FB-BEA0-ABE13D2F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00B2FF-E39F-4914-A080-524082C6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EC2604-52A7-4306-B82B-BB2BEFDB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05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58712-15F8-4AA4-A1BD-3D8D0449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10B4F5-62BB-4119-9FEC-3D69F6A33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0C30045-A4E9-42EF-BCF4-3382B50C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3CF5F06-0ADF-4905-A2DA-3BDB86AC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27E3243-3CDC-4A14-9C32-4C72C9E7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F9B5725-CD78-4CB7-AB85-9A59A97D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12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60EB4-A15D-45C2-86D7-2DE69F71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4C39930-3138-44F9-AAF2-891EB52A4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1F101DB-CC74-42F6-913F-DAF1A0E6E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2F2EF8C-E889-43E3-AF78-A07513EE4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F4E8257-975B-4A9D-A754-6198EB9BC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8E6D0A0-8FFA-493C-ACF2-A6CB3CB1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8EB9340-96E1-4D61-8613-86726AFB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7842535-0F94-4C89-9D6B-A317170D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945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177C0-9A99-4001-9C6E-1EC3D3E6E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ED49764-6595-4C09-8806-55F34C77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8B15B0E-6B81-4FB9-B4E2-3F1AC9F7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F23AB15-9369-487A-87AB-424BE191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265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01F2ADD-3FBD-44EB-A100-DD759364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B74A5F0-9A8E-441C-AE8E-302B7C0B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66FB79C-C784-4068-A9FA-1C4B7FD3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525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921B9-3239-4F72-A7A6-D4F6E0BFF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FF04C2-C9E8-4717-B527-546F17B4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8A8256-CA15-4B02-BD74-8CD5801DB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5EDB57F-0637-442D-BB2C-F7E66008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1301AEE-789C-4564-A69F-284FBD56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44D820-0945-45F5-B0EA-40A059D9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362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6EE88-C70B-4B41-BBA0-B7C9B18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DAF29BC-A434-4E78-B9D8-E4D0C4248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3A1C2E-E566-4C76-82F7-7CED4884F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2ED6F5-57BF-4363-8257-74B2F8A5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2B930D5-6E85-4CDA-B153-8E8A61AF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8B3E4F6-9737-41B4-B943-949226F9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76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E4BA21E-551B-4B86-9982-9E778C0D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A44C410-4E93-4CA3-9F5D-62A7322E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51AB44E-9BC8-48AE-9FD9-352A1D6C3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35C1B-C889-44C7-9B0C-231BBD533D59}" type="datetimeFigureOut">
              <a:rPr lang="da-DK" smtClean="0"/>
              <a:t>13-09-2021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37F4B9D-82F2-4A67-B6E8-C28C227DC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0CB35F4-2670-4C4A-BD0F-2B0BE0AA0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CCEB3-F591-4771-B350-B688872F36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690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ZjNmMWNkMTYtNjE4Yi00YTM4LThmZjYtNzQ2MzA4YmViNzRmIiwidCI6ImQwYWYwYTdiLTFhZDItNGMwMy1hOWE2LTBkOTFiYzhhY2Q4YyIsImMiOjl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ledresultat for oversvømmelse Seden">
            <a:extLst>
              <a:ext uri="{FF2B5EF4-FFF2-40B4-BE49-F238E27FC236}">
                <a16:creationId xmlns:a16="http://schemas.microsoft.com/office/drawing/2014/main" id="{355FF42C-71F2-47C9-9DEE-920BA2FE3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6" t="12338" b="11497"/>
          <a:stretch/>
        </p:blipFill>
        <p:spPr bwMode="auto">
          <a:xfrm flipH="1">
            <a:off x="2205" y="1240"/>
            <a:ext cx="12187592" cy="68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2213282"/>
            <a:ext cx="1103685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dirty="0">
                <a:latin typeface="Century Gothic" panose="020B0502020202020204" pitchFamily="34" charset="0"/>
              </a:rPr>
              <a:t>Geo Fyn</a:t>
            </a:r>
            <a:endParaRPr lang="da-DK" sz="6000" b="1" dirty="0">
              <a:latin typeface="Century Gothic" panose="020B0502020202020204" pitchFamily="34" charset="0"/>
            </a:endParaRPr>
          </a:p>
          <a:p>
            <a:pPr algn="ctr"/>
            <a:r>
              <a:rPr lang="da-DK" sz="3200" dirty="0">
                <a:latin typeface="Century Gothic" panose="020B0502020202020204" pitchFamily="34" charset="0"/>
              </a:rPr>
              <a:t>Status</a:t>
            </a:r>
          </a:p>
          <a:p>
            <a:pPr algn="ctr"/>
            <a:r>
              <a:rPr lang="da-DK" sz="2400" i="1" dirty="0">
                <a:latin typeface="Century Gothic" panose="020B0502020202020204" pitchFamily="34" charset="0"/>
              </a:rPr>
              <a:t>FOSAKO sommermøde </a:t>
            </a:r>
          </a:p>
          <a:p>
            <a:pPr algn="ctr"/>
            <a:r>
              <a:rPr lang="da-DK" sz="2400" i="1" dirty="0">
                <a:latin typeface="Century Gothic" panose="020B0502020202020204" pitchFamily="34" charset="0"/>
              </a:rPr>
              <a:t>den 15.-16. september 2021</a:t>
            </a:r>
            <a:endParaRPr lang="da-DK" sz="32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18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bord&#10;&#10;Automatisk genereret beskrivelse">
            <a:extLst>
              <a:ext uri="{FF2B5EF4-FFF2-40B4-BE49-F238E27FC236}">
                <a16:creationId xmlns:a16="http://schemas.microsoft.com/office/drawing/2014/main" id="{27CAC8CC-51BD-488A-976F-DE6402D7A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12" y="1704769"/>
            <a:ext cx="8519381" cy="480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Klimatilpasning og et Open Source værktøj til skadesøkonomi/risikokortlægning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400" dirty="0">
                <a:latin typeface="Century Gothic" panose="020B0502020202020204" pitchFamily="34" charset="0"/>
              </a:rPr>
              <a:t>Resultater: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lede 3" descr="Et billede, der indeholder kort&#10;&#10;Automatisk genereret beskrivelse">
            <a:extLst>
              <a:ext uri="{FF2B5EF4-FFF2-40B4-BE49-F238E27FC236}">
                <a16:creationId xmlns:a16="http://schemas.microsoft.com/office/drawing/2014/main" id="{5ED2FED8-8137-4527-A7A5-7869F5F43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37" y="1690129"/>
            <a:ext cx="7652498" cy="483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A26911A-FE2B-466E-B4D3-5819FF181F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5" t="12325" r="25668" b="3971"/>
          <a:stretch/>
        </p:blipFill>
        <p:spPr>
          <a:xfrm>
            <a:off x="4133461" y="1692691"/>
            <a:ext cx="6838174" cy="482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4AB71C2-9DD7-4442-B3EC-56CDDE8EB2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74" t="14758" r="65485" b="48996"/>
          <a:stretch/>
        </p:blipFill>
        <p:spPr>
          <a:xfrm>
            <a:off x="7551818" y="1690128"/>
            <a:ext cx="3419817" cy="266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2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Andre projekter</a:t>
            </a:r>
            <a:endParaRPr lang="da-DK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254C2C5-6C27-411F-A87B-E1E6D2C49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515"/>
          <a:stretch/>
        </p:blipFill>
        <p:spPr>
          <a:xfrm>
            <a:off x="8926289" y="1162"/>
            <a:ext cx="3265711" cy="3664492"/>
          </a:xfrm>
          <a:prstGeom prst="snip2Diag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9B46B0F-4E35-4622-BEB0-6FD90E2155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103"/>
          <a:stretch/>
        </p:blipFill>
        <p:spPr>
          <a:xfrm>
            <a:off x="7321946" y="2613110"/>
            <a:ext cx="3458205" cy="4052609"/>
          </a:xfrm>
          <a:prstGeom prst="snip2DiagRect">
            <a:avLst>
              <a:gd name="adj1" fmla="val 0"/>
              <a:gd name="adj2" fmla="val 35050"/>
            </a:avLst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D6D4DCA-E1E5-40A8-AD15-26CB60B6E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42" y="2873829"/>
            <a:ext cx="6504923" cy="357403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1A36369-A415-4DF5-B420-F99E3EC4C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8729">
            <a:off x="6070832" y="477783"/>
            <a:ext cx="2441088" cy="329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7BEAE79-0938-432E-A11A-4A5415C1EEB3}"/>
              </a:ext>
            </a:extLst>
          </p:cNvPr>
          <p:cNvSpPr txBox="1"/>
          <p:nvPr/>
        </p:nvSpPr>
        <p:spPr>
          <a:xfrm>
            <a:off x="577575" y="982176"/>
            <a:ext cx="418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Analyse og visualisering på bredbåndsdækning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4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Andre projekter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6 motorvejsspor over Fyn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" descr="Udbygning af Fynske Motorvej | Vejdirektoratet">
            <a:extLst>
              <a:ext uri="{FF2B5EF4-FFF2-40B4-BE49-F238E27FC236}">
                <a16:creationId xmlns:a16="http://schemas.microsoft.com/office/drawing/2014/main" id="{E34B75B8-EB59-48F6-AA80-582D49CCE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7981" r="42238"/>
          <a:stretch/>
        </p:blipFill>
        <p:spPr bwMode="auto">
          <a:xfrm>
            <a:off x="0" y="2052734"/>
            <a:ext cx="12192000" cy="631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0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Andre projekter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Bike Island Fyn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5E28DBF-05F9-4E9E-BE7C-8383FFD1A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81" b="11913"/>
          <a:stretch/>
        </p:blipFill>
        <p:spPr>
          <a:xfrm>
            <a:off x="-1" y="1505396"/>
            <a:ext cx="14053897" cy="53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3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6144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Andre projekter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 err="1">
                <a:latin typeface="Century Gothic" panose="020B0502020202020204" pitchFamily="34" charset="0"/>
              </a:rPr>
              <a:t>HikeFyn</a:t>
            </a:r>
            <a:r>
              <a:rPr lang="da-DK" sz="2400" dirty="0">
                <a:latin typeface="Century Gothic" panose="020B0502020202020204" pitchFamily="34" charset="0"/>
              </a:rPr>
              <a:t> – vandreturisme i verdensklasse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80A9AA4-371B-4386-96A5-B64763024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39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6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Erhvervsinfo.org</a:t>
            </a:r>
            <a:endParaRPr lang="da-DK" sz="2800" b="1" dirty="0">
              <a:latin typeface="Century Gothic" panose="020B0502020202020204" pitchFamily="34" charset="0"/>
            </a:endParaRPr>
          </a:p>
        </p:txBody>
      </p:sp>
      <p:pic>
        <p:nvPicPr>
          <p:cNvPr id="2" name="Billede 1">
            <a:hlinkClick r:id="rId3"/>
            <a:extLst>
              <a:ext uri="{FF2B5EF4-FFF2-40B4-BE49-F238E27FC236}">
                <a16:creationId xmlns:a16="http://schemas.microsoft.com/office/drawing/2014/main" id="{558C10A7-9BCC-456E-A5B0-0753C00E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66" y="1248926"/>
            <a:ext cx="10788468" cy="467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46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rød, indendørs&#10;&#10;Automatisk genereret beskrivelse">
            <a:extLst>
              <a:ext uri="{FF2B5EF4-FFF2-40B4-BE49-F238E27FC236}">
                <a16:creationId xmlns:a16="http://schemas.microsoft.com/office/drawing/2014/main" id="{762913DD-49D4-4D38-BB0B-CAEE13FB9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r="27211" b="35127"/>
          <a:stretch/>
        </p:blipFill>
        <p:spPr>
          <a:xfrm rot="5400000">
            <a:off x="5372873" y="-427658"/>
            <a:ext cx="8957396" cy="7909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5" y="335845"/>
            <a:ext cx="74560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Geo Fyns arbejdsprogram 2022?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i="1" dirty="0">
                <a:latin typeface="Century Gothic" panose="020B0502020202020204" pitchFamily="34" charset="0"/>
              </a:rPr>
              <a:t>Fortsætte med Klimatilpasning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i="1" dirty="0">
                <a:latin typeface="Century Gothic" panose="020B0502020202020204" pitchFamily="34" charset="0"/>
              </a:rPr>
              <a:t>Fortsætte med HIKE Fyn – vandreturisme og </a:t>
            </a:r>
            <a:r>
              <a:rPr lang="da-DK" sz="2400" i="1" dirty="0" err="1">
                <a:latin typeface="Century Gothic" panose="020B0502020202020204" pitchFamily="34" charset="0"/>
              </a:rPr>
              <a:t>GeoFA</a:t>
            </a:r>
            <a:endParaRPr lang="da-DK" sz="2400" i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i="1" dirty="0" err="1">
                <a:latin typeface="Century Gothic" panose="020B0502020202020204" pitchFamily="34" charset="0"/>
              </a:rPr>
              <a:t>Kick-start</a:t>
            </a:r>
            <a:r>
              <a:rPr lang="da-DK" sz="2400" i="1" dirty="0">
                <a:latin typeface="Century Gothic" panose="020B0502020202020204" pitchFamily="34" charset="0"/>
              </a:rPr>
              <a:t> af automatisk </a:t>
            </a:r>
            <a:r>
              <a:rPr lang="da-DK" sz="2400" i="1" dirty="0" err="1">
                <a:latin typeface="Century Gothic" panose="020B0502020202020204" pitchFamily="34" charset="0"/>
              </a:rPr>
              <a:t>dataflow</a:t>
            </a:r>
            <a:r>
              <a:rPr lang="da-DK" sz="2400" i="1" dirty="0">
                <a:latin typeface="Century Gothic" panose="020B0502020202020204" pitchFamily="34" charset="0"/>
              </a:rPr>
              <a:t> mellem ejerkommuner og Geo Fyn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50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Forventninger til FOSAKO?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Varetage kommunernes geodata interesser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entury Gothic" panose="020B0502020202020204" pitchFamily="34" charset="0"/>
              </a:rPr>
              <a:t>Fx arbejde for god datatilgængelighed på de fællesoffentlige datatjenester.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entury Gothic" panose="020B0502020202020204" pitchFamily="34" charset="0"/>
              </a:rPr>
              <a:t>Fx koordinere tiltag, et eksempel kunne være styrelsernes mange ”datahubs”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Sikre god kommunikation og dialog til/fra kommunerne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entury Gothic" panose="020B0502020202020204" pitchFamily="34" charset="0"/>
              </a:rPr>
              <a:t>Fx kontakten/brændpunktet der sikrer indflydelse i diverse fora, udvalg, mv.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Understøtte kompetenceudviklingen af kommunerne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Century Gothic" panose="020B0502020202020204" pitchFamily="34" charset="0"/>
              </a:rPr>
              <a:t>Fx flere webinarer som det om Plandata og Danmarks Miljøportal/Arealinformation.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sz="2400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942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651855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Geo Fyn – en del af Erhvervshus Fyn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400" dirty="0">
                <a:latin typeface="Century Gothic" panose="020B0502020202020204" pitchFamily="34" charset="0"/>
              </a:rPr>
              <a:t>Erhvervshus Fyn: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i="1" dirty="0">
                <a:latin typeface="Century Gothic" panose="020B0502020202020204" pitchFamily="34" charset="0"/>
              </a:rPr>
              <a:t>Virksomhedssparring og –finansiering.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sz="2400" i="1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400" i="1" dirty="0">
                <a:latin typeface="Century Gothic" panose="020B0502020202020204" pitchFamily="34" charset="0"/>
              </a:rPr>
              <a:t>Byregion Fyn: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i="1" dirty="0">
                <a:latin typeface="Century Gothic" panose="020B0502020202020204" pitchFamily="34" charset="0"/>
              </a:rPr>
              <a:t>Facilitering af Borgmester forum Fyn og Kommunaldirektør forum Fyn.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sz="2400" i="1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400" i="1" dirty="0">
                <a:latin typeface="Century Gothic" panose="020B0502020202020204" pitchFamily="34" charset="0"/>
              </a:rPr>
              <a:t>Destination Fyn: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i="1" dirty="0">
                <a:latin typeface="Century Gothic" panose="020B0502020202020204" pitchFamily="34" charset="0"/>
              </a:rPr>
              <a:t>Turisme og oplevelsesøkonomi.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BC6337A-41AA-4E92-99D4-D99D16BF1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85" r="24609" b="4524"/>
          <a:stretch/>
        </p:blipFill>
        <p:spPr>
          <a:xfrm>
            <a:off x="7096125" y="0"/>
            <a:ext cx="509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5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Organisering</a:t>
            </a:r>
          </a:p>
          <a:p>
            <a:pPr>
              <a:spcAft>
                <a:spcPts val="1200"/>
              </a:spcAft>
            </a:pPr>
            <a:endParaRPr lang="da-DK" sz="2400" i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B864136-C547-4382-8AE3-E5031F6C0D4A}"/>
              </a:ext>
            </a:extLst>
          </p:cNvPr>
          <p:cNvSpPr/>
          <p:nvPr/>
        </p:nvSpPr>
        <p:spPr>
          <a:xfrm>
            <a:off x="683581" y="1102230"/>
            <a:ext cx="10446531" cy="134940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Teknisk direktørforum Fyn</a:t>
            </a:r>
          </a:p>
          <a:p>
            <a:pPr algn="ctr"/>
            <a:r>
              <a:rPr lang="da-DK" dirty="0">
                <a:solidFill>
                  <a:schemeClr val="tx1"/>
                </a:solidFill>
                <a:latin typeface="Century Gothic" panose="020B0502020202020204" pitchFamily="34" charset="0"/>
              </a:rPr>
              <a:t>Kvalificering og godkendelse af Geo Fyns årlige arbejdsprogram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C87156D-867F-4829-A55E-98CE546F676C}"/>
              </a:ext>
            </a:extLst>
          </p:cNvPr>
          <p:cNvSpPr/>
          <p:nvPr/>
        </p:nvSpPr>
        <p:spPr>
          <a:xfrm>
            <a:off x="683581" y="2675058"/>
            <a:ext cx="10446531" cy="134940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Geo Fyns styregruppe</a:t>
            </a:r>
          </a:p>
          <a:p>
            <a:pPr algn="ctr"/>
            <a:r>
              <a:rPr lang="da-DK" dirty="0">
                <a:solidFill>
                  <a:schemeClr val="tx1"/>
                </a:solidFill>
                <a:latin typeface="Century Gothic" panose="020B0502020202020204" pitchFamily="34" charset="0"/>
              </a:rPr>
              <a:t>Ansvar for Geo Fyns årlige arbejdsprogram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9631EAA-6B59-4633-9193-6538A35E6863}"/>
              </a:ext>
            </a:extLst>
          </p:cNvPr>
          <p:cNvSpPr/>
          <p:nvPr/>
        </p:nvSpPr>
        <p:spPr>
          <a:xfrm>
            <a:off x="683581" y="4239429"/>
            <a:ext cx="10446531" cy="134940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Geo Fyns koordinationsgruppe</a:t>
            </a:r>
          </a:p>
          <a:p>
            <a:pPr algn="ctr"/>
            <a:r>
              <a:rPr lang="da-DK" dirty="0">
                <a:solidFill>
                  <a:schemeClr val="tx1"/>
                </a:solidFill>
                <a:latin typeface="Century Gothic" panose="020B0502020202020204" pitchFamily="34" charset="0"/>
              </a:rPr>
              <a:t>Gennemførelse af Geo Fyns årlige arbejdsprogram, vidensdeling, nedsættelse af arbejdsgrupper, projektgennemførelser, mv.</a:t>
            </a:r>
          </a:p>
        </p:txBody>
      </p:sp>
    </p:spTree>
    <p:extLst>
      <p:ext uri="{BB962C8B-B14F-4D97-AF65-F5344CB8AC3E}">
        <p14:creationId xmlns:p14="http://schemas.microsoft.com/office/powerpoint/2010/main" val="2209193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FBD54AD-B840-4E7B-968A-1547F62C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5" y="1238553"/>
            <a:ext cx="3713829" cy="478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CB47152-93A2-4E1A-8035-0769771F3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199" y="1238554"/>
            <a:ext cx="3713828" cy="478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1FEC9C8-2D22-473B-BCF6-5105F96F8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809" y="1238556"/>
            <a:ext cx="3713829" cy="478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Geo Fyns arbejdsprogram 2021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705EA6E-E005-4074-BFC3-14A20F42AD11}"/>
              </a:ext>
            </a:extLst>
          </p:cNvPr>
          <p:cNvSpPr txBox="1"/>
          <p:nvPr/>
        </p:nvSpPr>
        <p:spPr>
          <a:xfrm>
            <a:off x="506108" y="1409541"/>
            <a:ext cx="3485162" cy="4401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>
            <a:defPPr>
              <a:defRPr lang="da-DK"/>
            </a:defPPr>
            <a:lvl1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 sz="2400">
                <a:latin typeface="Century Gothic" panose="020B0502020202020204" pitchFamily="34" charset="0"/>
              </a:defRPr>
            </a:lvl1pPr>
          </a:lstStyle>
          <a:p>
            <a:r>
              <a:rPr lang="da-DK" dirty="0"/>
              <a:t>De fællesoffentlige datatjenester og kommunernes behov.</a:t>
            </a:r>
          </a:p>
          <a:p>
            <a:r>
              <a:rPr lang="da-DK" dirty="0"/>
              <a:t>FOSAKO arbejdet.</a:t>
            </a:r>
          </a:p>
          <a:p>
            <a:r>
              <a:rPr lang="da-DK" dirty="0" err="1"/>
              <a:t>GeoDanmark</a:t>
            </a:r>
            <a:r>
              <a:rPr lang="da-DK" dirty="0"/>
              <a:t> data i spil.</a:t>
            </a:r>
          </a:p>
          <a:p>
            <a:r>
              <a:rPr lang="da-DK" dirty="0" err="1"/>
              <a:t>GeoDanmark</a:t>
            </a:r>
            <a:r>
              <a:rPr lang="da-DK" dirty="0"/>
              <a:t> </a:t>
            </a:r>
            <a:r>
              <a:rPr lang="da-DK" dirty="0" err="1"/>
              <a:t>GeoFA</a:t>
            </a:r>
            <a:r>
              <a:rPr lang="da-DK" dirty="0"/>
              <a:t>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B87B9B7-87DF-44E5-825E-91374425726E}"/>
              </a:ext>
            </a:extLst>
          </p:cNvPr>
          <p:cNvSpPr txBox="1"/>
          <p:nvPr/>
        </p:nvSpPr>
        <p:spPr>
          <a:xfrm>
            <a:off x="4342532" y="1409540"/>
            <a:ext cx="3485162" cy="44012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Facilitere koordinations-gruppen.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 err="1">
                <a:latin typeface="Century Gothic" panose="020B0502020202020204" pitchFamily="34" charset="0"/>
              </a:rPr>
              <a:t>Kompetence-udvikling</a:t>
            </a:r>
            <a:r>
              <a:rPr lang="da-DK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Fortsætte arbejdet med den fælles dataplatform (databaser, webkort, mv.).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B2AF89D-F230-4DCC-9470-D69EC079662F}"/>
              </a:ext>
            </a:extLst>
          </p:cNvPr>
          <p:cNvSpPr txBox="1"/>
          <p:nvPr/>
        </p:nvSpPr>
        <p:spPr>
          <a:xfrm>
            <a:off x="8201142" y="1409540"/>
            <a:ext cx="3485162" cy="44012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Understøttelse af ejerkommunernes arbejde med klimatilpasning.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Webinarer.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Værktøj til beregning af skadesøkonomi og risikokortlægning.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877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5E32CEA-CB9E-4593-9285-93F80E5EF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8" b="5252"/>
          <a:stretch/>
        </p:blipFill>
        <p:spPr>
          <a:xfrm rot="1051509">
            <a:off x="9572690" y="2163417"/>
            <a:ext cx="3024938" cy="391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De fællesoffentlige datatjenester og distribution</a:t>
            </a:r>
            <a:endParaRPr lang="da-DK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1F26451-9C95-4278-BCEF-33B5CA334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30" b="36004"/>
          <a:stretch/>
        </p:blipFill>
        <p:spPr>
          <a:xfrm>
            <a:off x="6596544" y="1022157"/>
            <a:ext cx="3163276" cy="265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82A538A-76A4-4BCF-A4AA-7DA1A4139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336" y="2179868"/>
            <a:ext cx="3297260" cy="424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651D7AF-C6E8-48B0-8997-AA9C82F710A5}"/>
              </a:ext>
            </a:extLst>
          </p:cNvPr>
          <p:cNvSpPr txBox="1"/>
          <p:nvPr/>
        </p:nvSpPr>
        <p:spPr>
          <a:xfrm>
            <a:off x="577573" y="1022157"/>
            <a:ext cx="55184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Udfordringer med Kortforsyningen ultimo 2020/primo 2021.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Henvendelse til supporten januar 2021.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FOSAKO notat fremlagt på </a:t>
            </a:r>
            <a:r>
              <a:rPr lang="da-DK" sz="2400" dirty="0" err="1">
                <a:latin typeface="Century Gothic" panose="020B0502020202020204" pitchFamily="34" charset="0"/>
              </a:rPr>
              <a:t>GeoDanmarks</a:t>
            </a:r>
            <a:r>
              <a:rPr lang="da-DK" sz="2400" dirty="0">
                <a:latin typeface="Century Gothic" panose="020B0502020202020204" pitchFamily="34" charset="0"/>
              </a:rPr>
              <a:t> bestyrelsesmøde juni 2021.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Opstartsmøde med SDFE den 4. oktober 2021. Deltagelse af: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Century Gothic" panose="020B0502020202020204" pitchFamily="34" charset="0"/>
              </a:rPr>
              <a:t>Line Hvingel, Reno Aagaard Lindberg, Christian </a:t>
            </a:r>
            <a:r>
              <a:rPr lang="da-DK" sz="1600" dirty="0" err="1">
                <a:latin typeface="Century Gothic" panose="020B0502020202020204" pitchFamily="34" charset="0"/>
              </a:rPr>
              <a:t>Greisik</a:t>
            </a:r>
            <a:r>
              <a:rPr lang="da-DK" sz="1600" dirty="0">
                <a:latin typeface="Century Gothic" panose="020B0502020202020204" pitchFamily="34" charset="0"/>
              </a:rPr>
              <a:t> og Jesper Gaardboe Jensen.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Century Gothic" panose="020B0502020202020204" pitchFamily="34" charset="0"/>
              </a:rPr>
              <a:t>Jørgen Larsen de Martino, Leif </a:t>
            </a:r>
            <a:r>
              <a:rPr lang="da-DK" sz="1600" dirty="0" err="1">
                <a:latin typeface="Century Gothic" panose="020B0502020202020204" pitchFamily="34" charset="0"/>
              </a:rPr>
              <a:t>Hernø</a:t>
            </a:r>
            <a:r>
              <a:rPr lang="da-DK" sz="1600" dirty="0">
                <a:latin typeface="Century Gothic" panose="020B0502020202020204" pitchFamily="34" charset="0"/>
              </a:rPr>
              <a:t>, Dennis Anthony og Morten Christian Hvidberg.</a:t>
            </a:r>
          </a:p>
        </p:txBody>
      </p:sp>
    </p:spTree>
    <p:extLst>
      <p:ext uri="{BB962C8B-B14F-4D97-AF65-F5344CB8AC3E}">
        <p14:creationId xmlns:p14="http://schemas.microsoft.com/office/powerpoint/2010/main" val="2885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Kompetenceudvikling</a:t>
            </a:r>
            <a:endParaRPr lang="da-DK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5AEA5F-A3E2-495B-AD87-20C67239B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4" y="1016047"/>
            <a:ext cx="9969125" cy="534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88EDF96-B82D-4854-BA4F-D306E254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4" y="1016046"/>
            <a:ext cx="9969128" cy="534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703E2F5-126F-40EB-8EC0-71A5B6441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984" y="1177790"/>
            <a:ext cx="5957929" cy="45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Klimatilpasning og et Open Source værktøj til skadesøkonomi/risikokortlægning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Står på skuldrene af et DTU projekt:</a:t>
            </a:r>
            <a:endParaRPr lang="da-DK" sz="2400" i="1" dirty="0">
              <a:latin typeface="Century Gothic" panose="020B0502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9D9BDD3E-B503-4E16-9FB1-F7B7F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5" y="2062062"/>
            <a:ext cx="5085836" cy="438539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BC46378-5F03-4F80-A946-2BDC692C1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319" y="2062062"/>
            <a:ext cx="5085836" cy="438539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6661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Klimatilpasning og et Open Source værktøj til skadesøkonomi/risikokortlægning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Fra </a:t>
            </a:r>
            <a:r>
              <a:rPr lang="da-DK" sz="2400" dirty="0" err="1">
                <a:latin typeface="Century Gothic" panose="020B0502020202020204" pitchFamily="34" charset="0"/>
              </a:rPr>
              <a:t>ArcGIS</a:t>
            </a:r>
            <a:r>
              <a:rPr lang="da-DK" sz="2400" dirty="0">
                <a:latin typeface="Century Gothic" panose="020B0502020202020204" pitchFamily="34" charset="0"/>
              </a:rPr>
              <a:t> til QGIS – Open Source og let tilgængeligt for landets kommuner.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Fra oversvømmelse grundet stormflod til også at håndtere oversvømmelse ved skybrud, vandløb og terrænnært grundvand.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Fra beregning af skadesøkonomi til også at omfatte risikokortlægning.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Aktørerne er DTU, LNH Water, </a:t>
            </a:r>
            <a:r>
              <a:rPr lang="da-DK" sz="2400" dirty="0" err="1">
                <a:latin typeface="Century Gothic" panose="020B0502020202020204" pitchFamily="34" charset="0"/>
              </a:rPr>
              <a:t>AestasGIS</a:t>
            </a:r>
            <a:r>
              <a:rPr lang="da-DK" sz="2400" dirty="0">
                <a:latin typeface="Century Gothic" panose="020B0502020202020204" pitchFamily="34" charset="0"/>
              </a:rPr>
              <a:t>, samt de fynske kommuner – skalering er dog påbegyndt med Vejle og Slagelse Kommune.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Forventes leveret i september 2021.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sz="24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endParaRPr lang="da-DK" sz="2400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790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73BC57-EE2D-4F76-ABBE-657DD1645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26" y="2668555"/>
            <a:ext cx="7579087" cy="370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F98EF46-39A5-4A1C-8DE2-6E6D09EB64F4}"/>
              </a:ext>
            </a:extLst>
          </p:cNvPr>
          <p:cNvSpPr txBox="1"/>
          <p:nvPr/>
        </p:nvSpPr>
        <p:spPr>
          <a:xfrm>
            <a:off x="577574" y="335845"/>
            <a:ext cx="110368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3600" b="1" dirty="0">
                <a:latin typeface="Century Gothic" panose="020B0502020202020204" pitchFamily="34" charset="0"/>
              </a:rPr>
              <a:t>Klimatilpasning og et Open Source værktøj til skadesøkonomi/risikokortlægning</a:t>
            </a:r>
            <a:endParaRPr lang="da-DK" sz="2800" b="1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400" dirty="0">
                <a:latin typeface="Century Gothic" panose="020B0502020202020204" pitchFamily="34" charset="0"/>
              </a:rPr>
              <a:t>Værktøjet består af følgende modeller, som kan køres enkeltvis eller samlet: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A45E5C-0356-4187-B17C-33D1450C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13" y="5825911"/>
            <a:ext cx="721800" cy="721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38AA168-3539-4D63-91DE-911C7D075563}"/>
              </a:ext>
            </a:extLst>
          </p:cNvPr>
          <p:cNvSpPr txBox="1"/>
          <p:nvPr/>
        </p:nvSpPr>
        <p:spPr>
          <a:xfrm>
            <a:off x="577574" y="2401159"/>
            <a:ext cx="5226067" cy="34247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Bygninger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Industri og private virksomheder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Offentlig service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Transport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Kritisk infrastruktur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Økosystemer og biodiversitet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Rekreative værdier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Turisme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latin typeface="Century Gothic" panose="020B0502020202020204" pitchFamily="34" charset="0"/>
              </a:rPr>
              <a:t>Helbred</a:t>
            </a:r>
          </a:p>
        </p:txBody>
      </p:sp>
    </p:spTree>
    <p:extLst>
      <p:ext uri="{BB962C8B-B14F-4D97-AF65-F5344CB8AC3E}">
        <p14:creationId xmlns:p14="http://schemas.microsoft.com/office/powerpoint/2010/main" val="683682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510</Words>
  <Application>Microsoft Office PowerPoint</Application>
  <PresentationFormat>Widescreen</PresentationFormat>
  <Paragraphs>100</Paragraphs>
  <Slides>17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Gaardboe Jensen</dc:creator>
  <cp:lastModifiedBy>Jesper Gaardboe Jensen</cp:lastModifiedBy>
  <cp:revision>47</cp:revision>
  <dcterms:created xsi:type="dcterms:W3CDTF">2020-06-25T06:09:04Z</dcterms:created>
  <dcterms:modified xsi:type="dcterms:W3CDTF">2021-09-13T09:29:51Z</dcterms:modified>
</cp:coreProperties>
</file>