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handoutMasterIdLst>
    <p:handoutMasterId r:id="rId11"/>
  </p:handoutMasterIdLst>
  <p:sldIdLst>
    <p:sldId id="595" r:id="rId2"/>
    <p:sldId id="596" r:id="rId3"/>
    <p:sldId id="597" r:id="rId4"/>
    <p:sldId id="598" r:id="rId5"/>
    <p:sldId id="599" r:id="rId6"/>
    <p:sldId id="601" r:id="rId7"/>
    <p:sldId id="602" r:id="rId8"/>
    <p:sldId id="6772" r:id="rId9"/>
  </p:sldIdLst>
  <p:sldSz cx="9144000" cy="5143500" type="screen16x9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42"/>
    <a:srgbClr val="005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8" autoAdjust="0"/>
    <p:restoredTop sz="71654" autoAdjust="0"/>
  </p:normalViewPr>
  <p:slideViewPr>
    <p:cSldViewPr>
      <p:cViewPr varScale="1">
        <p:scale>
          <a:sx n="80" d="100"/>
          <a:sy n="80" d="100"/>
        </p:scale>
        <p:origin x="1866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nskenergi\dfsroot\private\mga\Documents\DSO-rolle\DSO-Outlook\AF%202018\Kopi%20af%20offentligt_datagrundlag_-_analyseforudsaetninger_t%20d2018-16244%207.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Alene </a:t>
            </a:r>
            <a:r>
              <a:rPr lang="en-US" sz="1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Elforbru</a:t>
            </a:r>
            <a:r>
              <a:rPr lang="en-US" sz="1000" b="1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0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 </a:t>
            </a:r>
            <a:r>
              <a:rPr lang="en-US" sz="1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distributionsnettet</a:t>
            </a:r>
            <a:endParaRPr lang="en-US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7726363138878374"/>
          <c:y val="2.02603016204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22961939758630745"/>
          <c:y val="0.14845927877184906"/>
          <c:w val="0.69774340216245312"/>
          <c:h val="0.57841222335984877"/>
        </c:manualLayout>
      </c:layout>
      <c:areaChart>
        <c:grouping val="stacked"/>
        <c:varyColors val="0"/>
        <c:ser>
          <c:idx val="0"/>
          <c:order val="0"/>
          <c:tx>
            <c:strRef>
              <c:f>Elforbrug_elbilsalg!$B$514:$C$514</c:f>
              <c:strCache>
                <c:ptCount val="2"/>
                <c:pt idx="0">
                  <c:v>Klassisk elforbrug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Elforbrug_elbilsalg!$D$513:$Z$513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Elforbrug_elbilsalg!$D$514:$Z$514</c:f>
              <c:numCache>
                <c:formatCode>#,##0</c:formatCode>
                <c:ptCount val="23"/>
                <c:pt idx="0">
                  <c:v>31029.669358319839</c:v>
                </c:pt>
                <c:pt idx="1">
                  <c:v>30695.350493884882</c:v>
                </c:pt>
                <c:pt idx="2">
                  <c:v>30361.02339261843</c:v>
                </c:pt>
                <c:pt idx="3">
                  <c:v>30678.927574745663</c:v>
                </c:pt>
                <c:pt idx="4">
                  <c:v>30996.833888727746</c:v>
                </c:pt>
                <c:pt idx="5">
                  <c:v>31314.742191176862</c:v>
                </c:pt>
                <c:pt idx="6">
                  <c:v>31632.652345603772</c:v>
                </c:pt>
                <c:pt idx="7">
                  <c:v>31950.564222007641</c:v>
                </c:pt>
                <c:pt idx="8">
                  <c:v>32037.958935469087</c:v>
                </c:pt>
                <c:pt idx="9">
                  <c:v>32125.360265505551</c:v>
                </c:pt>
                <c:pt idx="10">
                  <c:v>32212.76817785508</c:v>
                </c:pt>
                <c:pt idx="11">
                  <c:v>32300.18263852163</c:v>
                </c:pt>
                <c:pt idx="12">
                  <c:v>32387.603613772437</c:v>
                </c:pt>
                <c:pt idx="13">
                  <c:v>32430.817160701852</c:v>
                </c:pt>
                <c:pt idx="14">
                  <c:v>32474.030873347332</c:v>
                </c:pt>
                <c:pt idx="15">
                  <c:v>32517.244754277559</c:v>
                </c:pt>
                <c:pt idx="16">
                  <c:v>32560.458806043309</c:v>
                </c:pt>
                <c:pt idx="17">
                  <c:v>32603.673031177419</c:v>
                </c:pt>
                <c:pt idx="18">
                  <c:v>32753.946481738953</c:v>
                </c:pt>
                <c:pt idx="19">
                  <c:v>32904.231029333663</c:v>
                </c:pt>
                <c:pt idx="20">
                  <c:v>33054.526404076845</c:v>
                </c:pt>
                <c:pt idx="21">
                  <c:v>33204.832344329348</c:v>
                </c:pt>
                <c:pt idx="22">
                  <c:v>33355.148596384883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B-4355-9D88-89A5198F2E35}"/>
            </c:ext>
          </c:extLst>
        </c:ser>
        <c:ser>
          <c:idx val="1"/>
          <c:order val="1"/>
          <c:tx>
            <c:strRef>
              <c:f>Elforbrug_elbilsalg!$B$515:$C$515</c:f>
              <c:strCache>
                <c:ptCount val="2"/>
                <c:pt idx="0">
                  <c:v>El til varme</c:v>
                </c:pt>
              </c:strCache>
            </c:strRef>
          </c:tx>
          <c:spPr>
            <a:solidFill>
              <a:srgbClr val="5DA9CF"/>
            </a:solidFill>
            <a:ln>
              <a:noFill/>
            </a:ln>
            <a:effectLst/>
          </c:spPr>
          <c:cat>
            <c:numRef>
              <c:f>Elforbrug_elbilsalg!$D$513:$Z$513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Elforbrug_elbilsalg!$D$515:$Z$515</c:f>
              <c:numCache>
                <c:formatCode>#,##0</c:formatCode>
                <c:ptCount val="23"/>
                <c:pt idx="0">
                  <c:v>1385.4452651152665</c:v>
                </c:pt>
                <c:pt idx="1">
                  <c:v>1527.4449863153693</c:v>
                </c:pt>
                <c:pt idx="2">
                  <c:v>1631.3279546795118</c:v>
                </c:pt>
                <c:pt idx="3">
                  <c:v>1838.9652267580441</c:v>
                </c:pt>
                <c:pt idx="4">
                  <c:v>2020.7450451124298</c:v>
                </c:pt>
                <c:pt idx="5">
                  <c:v>2158.2804518505645</c:v>
                </c:pt>
                <c:pt idx="6">
                  <c:v>2305.2608515214265</c:v>
                </c:pt>
                <c:pt idx="7">
                  <c:v>2422.7125938731665</c:v>
                </c:pt>
                <c:pt idx="8">
                  <c:v>2579.2307081850659</c:v>
                </c:pt>
                <c:pt idx="9">
                  <c:v>2726.7297370747751</c:v>
                </c:pt>
                <c:pt idx="10">
                  <c:v>2874.5889556937209</c:v>
                </c:pt>
                <c:pt idx="11">
                  <c:v>3034.5989257358851</c:v>
                </c:pt>
                <c:pt idx="12">
                  <c:v>3242.7311663535661</c:v>
                </c:pt>
                <c:pt idx="13">
                  <c:v>3384.2649216066293</c:v>
                </c:pt>
                <c:pt idx="14">
                  <c:v>3510.2868036977443</c:v>
                </c:pt>
                <c:pt idx="15">
                  <c:v>3646.5857676387004</c:v>
                </c:pt>
                <c:pt idx="16">
                  <c:v>3763.0124704516525</c:v>
                </c:pt>
                <c:pt idx="17">
                  <c:v>3963.7294930192288</c:v>
                </c:pt>
                <c:pt idx="18">
                  <c:v>4209.812759124562</c:v>
                </c:pt>
                <c:pt idx="19">
                  <c:v>4605.0283734974983</c:v>
                </c:pt>
                <c:pt idx="20">
                  <c:v>4719.5290388096864</c:v>
                </c:pt>
                <c:pt idx="21">
                  <c:v>4782.2394450495049</c:v>
                </c:pt>
                <c:pt idx="22">
                  <c:v>4836.0820922188541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CB-4355-9D88-89A5198F2E35}"/>
            </c:ext>
          </c:extLst>
        </c:ser>
        <c:ser>
          <c:idx val="2"/>
          <c:order val="2"/>
          <c:tx>
            <c:strRef>
              <c:f>Elforbrug_elbilsalg!$B$516</c:f>
              <c:strCache>
                <c:ptCount val="1"/>
                <c:pt idx="0">
                  <c:v>El til transport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val>
            <c:numRef>
              <c:f>Elforbrug_elbilsalg!$D$516:$Z$516</c:f>
              <c:numCache>
                <c:formatCode>#,##0</c:formatCode>
                <c:ptCount val="23"/>
                <c:pt idx="0">
                  <c:v>250.31</c:v>
                </c:pt>
                <c:pt idx="1">
                  <c:v>269.44000000000005</c:v>
                </c:pt>
                <c:pt idx="2">
                  <c:v>283.25</c:v>
                </c:pt>
                <c:pt idx="3">
                  <c:v>293.92</c:v>
                </c:pt>
                <c:pt idx="4">
                  <c:v>307.77</c:v>
                </c:pt>
                <c:pt idx="5">
                  <c:v>336.51000000000005</c:v>
                </c:pt>
                <c:pt idx="6">
                  <c:v>377.99</c:v>
                </c:pt>
                <c:pt idx="7">
                  <c:v>413.16</c:v>
                </c:pt>
                <c:pt idx="8">
                  <c:v>466.45000000000005</c:v>
                </c:pt>
                <c:pt idx="9">
                  <c:v>535.75</c:v>
                </c:pt>
                <c:pt idx="10">
                  <c:v>623.18000000000006</c:v>
                </c:pt>
                <c:pt idx="11">
                  <c:v>727.68000000000006</c:v>
                </c:pt>
                <c:pt idx="12">
                  <c:v>845.99</c:v>
                </c:pt>
                <c:pt idx="13">
                  <c:v>1001.6</c:v>
                </c:pt>
                <c:pt idx="14">
                  <c:v>1205.17</c:v>
                </c:pt>
                <c:pt idx="15">
                  <c:v>1457.76</c:v>
                </c:pt>
                <c:pt idx="16">
                  <c:v>1764.7099999999998</c:v>
                </c:pt>
                <c:pt idx="17">
                  <c:v>2120.6800000000003</c:v>
                </c:pt>
                <c:pt idx="18">
                  <c:v>2535.2600000000002</c:v>
                </c:pt>
                <c:pt idx="19">
                  <c:v>3014.8600000000006</c:v>
                </c:pt>
                <c:pt idx="20">
                  <c:v>3341.11</c:v>
                </c:pt>
                <c:pt idx="21">
                  <c:v>3942.34</c:v>
                </c:pt>
                <c:pt idx="22">
                  <c:v>4627.7700000000004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CB-4355-9D88-89A5198F2E35}"/>
            </c:ext>
          </c:extLst>
        </c:ser>
        <c:ser>
          <c:idx val="5"/>
          <c:order val="3"/>
          <c:tx>
            <c:strRef>
              <c:f>Elforbrug_elbilsalg!$B$519:$C$519</c:f>
              <c:strCache>
                <c:ptCount val="2"/>
                <c:pt idx="0">
                  <c:v>Merforbrug v. 1. mio. elbiler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Elforbrug_elbilsalg!$D$513:$Z$513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Elforbrug_elbilsalg!$D$519:$Z$519</c:f>
              <c:numCache>
                <c:formatCode>#,##0</c:formatCode>
                <c:ptCount val="23"/>
                <c:pt idx="0">
                  <c:v>9.1999999999999886</c:v>
                </c:pt>
                <c:pt idx="1">
                  <c:v>20.129999999999995</c:v>
                </c:pt>
                <c:pt idx="2">
                  <c:v>60.44</c:v>
                </c:pt>
                <c:pt idx="3">
                  <c:v>113.11000000000001</c:v>
                </c:pt>
                <c:pt idx="4">
                  <c:v>200.46000000000006</c:v>
                </c:pt>
                <c:pt idx="5">
                  <c:v>316.08000000000004</c:v>
                </c:pt>
                <c:pt idx="6">
                  <c:v>450.44000000000005</c:v>
                </c:pt>
                <c:pt idx="7">
                  <c:v>617.66999999999894</c:v>
                </c:pt>
                <c:pt idx="8">
                  <c:v>801.27999999999258</c:v>
                </c:pt>
                <c:pt idx="9">
                  <c:v>1002.3199999999943</c:v>
                </c:pt>
                <c:pt idx="10">
                  <c:v>1220.7899999999904</c:v>
                </c:pt>
                <c:pt idx="11">
                  <c:v>1456.6899999999946</c:v>
                </c:pt>
                <c:pt idx="12">
                  <c:v>1712.2199999999934</c:v>
                </c:pt>
                <c:pt idx="13">
                  <c:v>1966.0099999999866</c:v>
                </c:pt>
                <c:pt idx="14">
                  <c:v>2206.3399999999883</c:v>
                </c:pt>
                <c:pt idx="15">
                  <c:v>2413.7499999999882</c:v>
                </c:pt>
                <c:pt idx="16">
                  <c:v>2566.7999999999884</c:v>
                </c:pt>
                <c:pt idx="17">
                  <c:v>2670.829999999989</c:v>
                </c:pt>
                <c:pt idx="18">
                  <c:v>2716.2499999999891</c:v>
                </c:pt>
                <c:pt idx="19">
                  <c:v>2696.6499999999887</c:v>
                </c:pt>
                <c:pt idx="20">
                  <c:v>2830.3999999999892</c:v>
                </c:pt>
                <c:pt idx="21">
                  <c:v>2689.1699999999892</c:v>
                </c:pt>
                <c:pt idx="22">
                  <c:v>2463.7399999999889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CB-4355-9D88-89A5198F2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844800"/>
        <c:axId val="304846336"/>
      </c:areaChart>
      <c:catAx>
        <c:axId val="30484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a-DK"/>
          </a:p>
        </c:txPr>
        <c:crossAx val="304846336"/>
        <c:crosses val="autoZero"/>
        <c:auto val="1"/>
        <c:lblAlgn val="ctr"/>
        <c:lblOffset val="100"/>
        <c:noMultiLvlLbl val="0"/>
      </c:catAx>
      <c:valAx>
        <c:axId val="304846336"/>
        <c:scaling>
          <c:orientation val="minMax"/>
          <c:max val="46000"/>
          <c:min val="28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da-DK" sz="8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GWh</a:t>
                </a:r>
              </a:p>
            </c:rich>
          </c:tx>
          <c:layout>
            <c:manualLayout>
              <c:xMode val="edge"/>
              <c:yMode val="edge"/>
              <c:x val="2.670820341416362E-2"/>
              <c:y val="0.344117605229427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da-DK"/>
            </a:p>
          </c:txPr>
        </c:title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a-DK"/>
          </a:p>
        </c:txPr>
        <c:crossAx val="304844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84669126178484E-2"/>
          <c:y val="0.84627895410854304"/>
          <c:w val="0.87933727922407334"/>
          <c:h val="0.13852567425135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a-DK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8F8A0-BCCD-43F7-A9D8-3AC89DC613D3}" type="datetimeFigureOut">
              <a:rPr lang="da-DK" smtClean="0"/>
              <a:t>15-09-2022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C281E-549E-4707-9EB5-C9CAD41E1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6600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BBC5DE-AD22-4F3D-ACA0-7BCE3BEE26B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095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minutter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oplæg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minutter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debat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 vil vi så gerne have lidt input fra KL og en klimachef fra kommunen!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Hvad er status i KL, hvad har I gang i nu og her, og hvordan kommer det til at berøre kommunerne? Og er der noget på vej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som vi bør forholde os til?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Hvad synes en kommunal klimachef, som har et bredere sigte (alt er ikke klimatilpasning, der er også forebyggelse, mv.), at GIS/geodata-faggruppen bør vide, interessere sig for, bidrage ind i?</a:t>
            </a:r>
            <a:endParaRPr lang="da-D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Hvad kommer der til at ske efter DK2020?</a:t>
            </a:r>
            <a:endParaRPr lang="da-D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Hvordan kommer vi fra screening til noget mere operationelt?</a:t>
            </a:r>
            <a:endParaRPr lang="da-D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...</a:t>
            </a:r>
            <a:endParaRPr lang="da-D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 runder altid emner på FOSAKO sommermøde af med: Hvordan løser vi det så? Hvad er rollefordelingen? Skal vi gøre det? Hver for sig, samarbejde, skrive til nogen fx styrelserne? Har FOSAKO en rolle?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b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03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Baggrund SEIH projektet – to </a:t>
            </a:r>
            <a:r>
              <a:rPr lang="da-DK"/>
              <a:t>tykke termokander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54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3658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73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758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525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04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5459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205979"/>
            <a:ext cx="6419056" cy="857250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917"/>
            <a:ext cx="1259632" cy="35052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1203598"/>
            <a:ext cx="107504" cy="72008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1950541"/>
            <a:ext cx="107504" cy="720080"/>
          </a:xfrm>
          <a:prstGeom prst="rect">
            <a:avLst/>
          </a:prstGeom>
          <a:solidFill>
            <a:srgbClr val="00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8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691680" y="205979"/>
            <a:ext cx="4785320" cy="4388644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917"/>
            <a:ext cx="1259632" cy="35052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1203598"/>
            <a:ext cx="107504" cy="72008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1950541"/>
            <a:ext cx="107504" cy="720080"/>
          </a:xfrm>
          <a:prstGeom prst="rect">
            <a:avLst/>
          </a:prstGeom>
          <a:solidFill>
            <a:srgbClr val="00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7" descr="trekantomraadet-branding-bund-1-line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5056585"/>
            <a:ext cx="1403350" cy="6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724A-9DAA-4786-8CE8-8858CD6C91CE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5535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AB470A-EF42-4442-813E-82C33A93ADF3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77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6654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693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0596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917"/>
            <a:ext cx="1259632" cy="350521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1203598"/>
            <a:ext cx="107504" cy="72008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1950541"/>
            <a:ext cx="107504" cy="720080"/>
          </a:xfrm>
          <a:prstGeom prst="rect">
            <a:avLst/>
          </a:prstGeom>
          <a:solidFill>
            <a:srgbClr val="00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4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55976" y="204788"/>
            <a:ext cx="433082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7565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917"/>
            <a:ext cx="1259632" cy="350521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1203598"/>
            <a:ext cx="107504" cy="72008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0" y="1950541"/>
            <a:ext cx="107504" cy="720080"/>
          </a:xfrm>
          <a:prstGeom prst="rect">
            <a:avLst/>
          </a:prstGeom>
          <a:solidFill>
            <a:srgbClr val="00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8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917"/>
            <a:ext cx="1259632" cy="350521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1203598"/>
            <a:ext cx="107504" cy="72008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0" y="1950541"/>
            <a:ext cx="107504" cy="720080"/>
          </a:xfrm>
          <a:prstGeom prst="rect">
            <a:avLst/>
          </a:prstGeom>
          <a:solidFill>
            <a:srgbClr val="00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7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2123728" y="195486"/>
            <a:ext cx="656307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917"/>
            <a:ext cx="1259632" cy="35052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1203598"/>
            <a:ext cx="107504" cy="72008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1950541"/>
            <a:ext cx="107504" cy="720080"/>
          </a:xfrm>
          <a:prstGeom prst="rect">
            <a:avLst/>
          </a:prstGeom>
          <a:solidFill>
            <a:srgbClr val="00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7974"/>
            <a:ext cx="936104" cy="66149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4918723"/>
            <a:ext cx="1061467" cy="70104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7740352" y="4896494"/>
            <a:ext cx="28803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www.middelfart.dk</a:t>
            </a:r>
          </a:p>
        </p:txBody>
      </p:sp>
    </p:spTree>
    <p:extLst>
      <p:ext uri="{BB962C8B-B14F-4D97-AF65-F5344CB8AC3E}">
        <p14:creationId xmlns:p14="http://schemas.microsoft.com/office/powerpoint/2010/main" val="203857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orten.Westergaard@Mideelfart.d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sv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" y="0"/>
            <a:ext cx="9154666" cy="51435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0" y="51470"/>
            <a:ext cx="91440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sz="3200" b="1" dirty="0">
                <a:solidFill>
                  <a:schemeClr val="accent1">
                    <a:lumMod val="50000"/>
                  </a:schemeClr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Klima med </a:t>
            </a:r>
            <a:r>
              <a:rPr lang="da-DK" sz="3200" b="1" dirty="0">
                <a:solidFill>
                  <a:schemeClr val="accent1">
                    <a:lumMod val="50000"/>
                  </a:schemeClr>
                </a:solidFill>
                <a:latin typeface="Lucida Sans" panose="020B0602040502020204" pitchFamily="34" charset="0"/>
              </a:rPr>
              <a:t>GIS, geodata og registre, geografiske analyser, mv.</a:t>
            </a:r>
          </a:p>
          <a:p>
            <a:r>
              <a:rPr lang="da-DK" sz="3200" b="1" dirty="0">
                <a:solidFill>
                  <a:schemeClr val="accent1">
                    <a:lumMod val="50000"/>
                  </a:schemeClr>
                </a:solidFill>
                <a:latin typeface="Lucida Sans" panose="020B0602040502020204" pitchFamily="34" charset="0"/>
              </a:rPr>
              <a:t> FOSAKO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0" y="4757921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Lucida Sans" panose="020B0602040502020204" pitchFamily="34" charset="0"/>
                <a:cs typeface="Lucida Sans" panose="020B0602040502020204" pitchFamily="34" charset="0"/>
                <a:hlinkClick r:id="rId4"/>
              </a:rPr>
              <a:t>Morten.Westergaard@Middelfart.dk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Klimachef tlf. 2054 4795</a:t>
            </a:r>
          </a:p>
        </p:txBody>
      </p:sp>
    </p:spTree>
    <p:extLst>
      <p:ext uri="{BB962C8B-B14F-4D97-AF65-F5344CB8AC3E}">
        <p14:creationId xmlns:p14="http://schemas.microsoft.com/office/powerpoint/2010/main" val="275534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7A63C-58FB-4904-B5FC-69BA659A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7573"/>
            <a:ext cx="8064896" cy="3779689"/>
          </a:xfrm>
        </p:spPr>
        <p:txBody>
          <a:bodyPr>
            <a:normAutofit/>
          </a:bodyPr>
          <a:lstStyle/>
          <a:p>
            <a:pPr algn="l"/>
            <a:r>
              <a:rPr lang="da-DK" sz="2800" dirty="0"/>
              <a:t>En god case – Boliganalysen</a:t>
            </a: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Autoritative og ensartede produkter for: Scenarier, VE produktion, lagring, </a:t>
            </a:r>
            <a:r>
              <a:rPr lang="da-DK" sz="2800" dirty="0" err="1"/>
              <a:t>flexibilitet</a:t>
            </a:r>
            <a:r>
              <a:rPr lang="da-DK" sz="2800" dirty="0"/>
              <a:t> og tilpasning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9C70032-1CCC-4E04-81A5-B7972ACB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1724A-9DAA-4786-8CE8-8858CD6C91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6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EF6B6CD-F2E3-4CDB-BBEA-AFA3C006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1724A-9DAA-4786-8CE8-8858CD6C91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93A4791-3FFF-4103-81DE-6A75BF744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5"/>
            <a:ext cx="9144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B782AA3-6879-4F71-8443-57AC5843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1724A-9DAA-4786-8CE8-8858CD6C91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D4D3F5A-E8DD-4847-B793-9CFAA5A60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69545" cy="268128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3F9285E-5124-44A0-B512-EE244BD1F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369060"/>
            <a:ext cx="4860602" cy="27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9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266CA0B-6571-45B9-BD7F-67FC6E29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1724A-9DAA-4786-8CE8-8858CD6C91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665DCD29-EDF4-4E40-9C50-5D23A4EAA99C}"/>
              </a:ext>
            </a:extLst>
          </p:cNvPr>
          <p:cNvGrpSpPr/>
          <p:nvPr/>
        </p:nvGrpSpPr>
        <p:grpSpPr>
          <a:xfrm>
            <a:off x="4788024" y="195486"/>
            <a:ext cx="4196246" cy="4615088"/>
            <a:chOff x="5153459" y="1377534"/>
            <a:chExt cx="4196246" cy="4615088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3686A226-3647-4445-A55E-EADE43D28B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59157" y="1969473"/>
              <a:ext cx="3776248" cy="785432"/>
              <a:chOff x="6639246" y="1359541"/>
              <a:chExt cx="3001710" cy="624334"/>
            </a:xfrm>
          </p:grpSpPr>
          <p:pic>
            <p:nvPicPr>
              <p:cNvPr id="228" name="Billede 2">
                <a:extLst>
                  <a:ext uri="{FF2B5EF4-FFF2-40B4-BE49-F238E27FC236}">
                    <a16:creationId xmlns:a16="http://schemas.microsoft.com/office/drawing/2014/main" id="{CAED65D8-5635-4D9C-A846-7FEBECA7B2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488"/>
              <a:stretch/>
            </p:blipFill>
            <p:spPr>
              <a:xfrm>
                <a:off x="6639246" y="1359541"/>
                <a:ext cx="2714275" cy="479778"/>
              </a:xfrm>
              <a:prstGeom prst="rect">
                <a:avLst/>
              </a:prstGeom>
            </p:spPr>
          </p:pic>
          <p:sp>
            <p:nvSpPr>
              <p:cNvPr id="229" name="Tekstfelt 228">
                <a:extLst>
                  <a:ext uri="{FF2B5EF4-FFF2-40B4-BE49-F238E27FC236}">
                    <a16:creationId xmlns:a16="http://schemas.microsoft.com/office/drawing/2014/main" id="{2BB99A16-F293-4D06-B33A-561DBA80573B}"/>
                  </a:ext>
                </a:extLst>
              </p:cNvPr>
              <p:cNvSpPr txBox="1"/>
              <p:nvPr/>
            </p:nvSpPr>
            <p:spPr>
              <a:xfrm>
                <a:off x="6711144" y="1829987"/>
                <a:ext cx="292981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000" b="1" dirty="0">
                    <a:solidFill>
                      <a:srgbClr val="5DA9CF"/>
                    </a:solidFill>
                  </a:rPr>
                  <a:t>KLASSISK ENSRETTET VÆRDIKÆDE </a:t>
                </a:r>
              </a:p>
            </p:txBody>
          </p:sp>
        </p:grp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0C6176DD-7B09-4E85-8923-D16107F388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63628" y="2955597"/>
              <a:ext cx="3575749" cy="3037025"/>
              <a:chOff x="6639246" y="2089243"/>
              <a:chExt cx="2833759" cy="2406824"/>
            </a:xfrm>
          </p:grpSpPr>
          <p:grpSp>
            <p:nvGrpSpPr>
              <p:cNvPr id="8" name="Gruppe 7">
                <a:extLst>
                  <a:ext uri="{FF2B5EF4-FFF2-40B4-BE49-F238E27FC236}">
                    <a16:creationId xmlns:a16="http://schemas.microsoft.com/office/drawing/2014/main" id="{18B337D2-AF7E-4454-AD5B-88320C1BE6A4}"/>
                  </a:ext>
                </a:extLst>
              </p:cNvPr>
              <p:cNvGrpSpPr/>
              <p:nvPr/>
            </p:nvGrpSpPr>
            <p:grpSpPr>
              <a:xfrm>
                <a:off x="6639246" y="2089243"/>
                <a:ext cx="2463281" cy="2406824"/>
                <a:chOff x="2543644" y="2300982"/>
                <a:chExt cx="3564194" cy="3351800"/>
              </a:xfrm>
            </p:grpSpPr>
            <p:sp>
              <p:nvSpPr>
                <p:cNvPr id="10" name="Rectangle 422">
                  <a:extLst>
                    <a:ext uri="{FF2B5EF4-FFF2-40B4-BE49-F238E27FC236}">
                      <a16:creationId xmlns:a16="http://schemas.microsoft.com/office/drawing/2014/main" id="{755B6EFA-97D5-4A86-9C4C-1D8E18E9FA8F}"/>
                    </a:ext>
                  </a:extLst>
                </p:cNvPr>
                <p:cNvSpPr/>
                <p:nvPr/>
              </p:nvSpPr>
              <p:spPr>
                <a:xfrm rot="10800000">
                  <a:off x="5209689" y="4312020"/>
                  <a:ext cx="45719" cy="283834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" name="Rectangle 422">
                  <a:extLst>
                    <a:ext uri="{FF2B5EF4-FFF2-40B4-BE49-F238E27FC236}">
                      <a16:creationId xmlns:a16="http://schemas.microsoft.com/office/drawing/2014/main" id="{5B3991D1-780A-4368-9EA0-A69EC8DB6836}"/>
                    </a:ext>
                  </a:extLst>
                </p:cNvPr>
                <p:cNvSpPr/>
                <p:nvPr/>
              </p:nvSpPr>
              <p:spPr>
                <a:xfrm rot="13870947">
                  <a:off x="5041389" y="4716213"/>
                  <a:ext cx="26258" cy="16774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" name="Rectangle 333">
                  <a:extLst>
                    <a:ext uri="{FF2B5EF4-FFF2-40B4-BE49-F238E27FC236}">
                      <a16:creationId xmlns:a16="http://schemas.microsoft.com/office/drawing/2014/main" id="{1E0D9260-BA9D-4713-BE26-26607592D812}"/>
                    </a:ext>
                  </a:extLst>
                </p:cNvPr>
                <p:cNvSpPr/>
                <p:nvPr/>
              </p:nvSpPr>
              <p:spPr>
                <a:xfrm rot="13950147">
                  <a:off x="5841562" y="4302684"/>
                  <a:ext cx="26258" cy="16774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" name="Rectangle 542">
                  <a:extLst>
                    <a:ext uri="{FF2B5EF4-FFF2-40B4-BE49-F238E27FC236}">
                      <a16:creationId xmlns:a16="http://schemas.microsoft.com/office/drawing/2014/main" id="{8843B9F2-5497-4044-850F-98C635C49D6B}"/>
                    </a:ext>
                  </a:extLst>
                </p:cNvPr>
                <p:cNvSpPr/>
                <p:nvPr/>
              </p:nvSpPr>
              <p:spPr>
                <a:xfrm rot="18006856">
                  <a:off x="3609801" y="5079304"/>
                  <a:ext cx="26258" cy="167751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Rectangle 325">
                  <a:extLst>
                    <a:ext uri="{FF2B5EF4-FFF2-40B4-BE49-F238E27FC236}">
                      <a16:creationId xmlns:a16="http://schemas.microsoft.com/office/drawing/2014/main" id="{3C0C4D6D-D3FD-4649-A116-C22A6D1A1843}"/>
                    </a:ext>
                  </a:extLst>
                </p:cNvPr>
                <p:cNvSpPr/>
                <p:nvPr/>
              </p:nvSpPr>
              <p:spPr>
                <a:xfrm rot="14034255">
                  <a:off x="4813758" y="3697204"/>
                  <a:ext cx="26258" cy="16774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Rectangle 326">
                  <a:extLst>
                    <a:ext uri="{FF2B5EF4-FFF2-40B4-BE49-F238E27FC236}">
                      <a16:creationId xmlns:a16="http://schemas.microsoft.com/office/drawing/2014/main" id="{3A391149-0BA9-4B5B-9E51-59FA57256173}"/>
                    </a:ext>
                  </a:extLst>
                </p:cNvPr>
                <p:cNvSpPr/>
                <p:nvPr/>
              </p:nvSpPr>
              <p:spPr>
                <a:xfrm rot="1629364" flipH="1">
                  <a:off x="2929953" y="4414275"/>
                  <a:ext cx="48206" cy="204770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Rectangle 327">
                  <a:extLst>
                    <a:ext uri="{FF2B5EF4-FFF2-40B4-BE49-F238E27FC236}">
                      <a16:creationId xmlns:a16="http://schemas.microsoft.com/office/drawing/2014/main" id="{841E4FFA-BA4D-421C-A958-A90BA4105A1B}"/>
                    </a:ext>
                  </a:extLst>
                </p:cNvPr>
                <p:cNvSpPr/>
                <p:nvPr/>
              </p:nvSpPr>
              <p:spPr>
                <a:xfrm rot="7354649">
                  <a:off x="5374016" y="3653544"/>
                  <a:ext cx="26258" cy="16774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Rectangle 328">
                  <a:extLst>
                    <a:ext uri="{FF2B5EF4-FFF2-40B4-BE49-F238E27FC236}">
                      <a16:creationId xmlns:a16="http://schemas.microsoft.com/office/drawing/2014/main" id="{569D72F7-6FC6-4013-8DD2-0CE8A30142D0}"/>
                    </a:ext>
                  </a:extLst>
                </p:cNvPr>
                <p:cNvSpPr/>
                <p:nvPr/>
              </p:nvSpPr>
              <p:spPr>
                <a:xfrm rot="7354649">
                  <a:off x="5512440" y="3742781"/>
                  <a:ext cx="26258" cy="16774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Rectangle 329">
                  <a:extLst>
                    <a:ext uri="{FF2B5EF4-FFF2-40B4-BE49-F238E27FC236}">
                      <a16:creationId xmlns:a16="http://schemas.microsoft.com/office/drawing/2014/main" id="{B8C136B7-6D81-413E-B816-036A1034C9BA}"/>
                    </a:ext>
                  </a:extLst>
                </p:cNvPr>
                <p:cNvSpPr/>
                <p:nvPr/>
              </p:nvSpPr>
              <p:spPr>
                <a:xfrm rot="10078649">
                  <a:off x="5140953" y="3824330"/>
                  <a:ext cx="26258" cy="16774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Rectangle 330">
                  <a:extLst>
                    <a:ext uri="{FF2B5EF4-FFF2-40B4-BE49-F238E27FC236}">
                      <a16:creationId xmlns:a16="http://schemas.microsoft.com/office/drawing/2014/main" id="{71A74536-55E7-467F-AF3A-7E7A63445086}"/>
                    </a:ext>
                  </a:extLst>
                </p:cNvPr>
                <p:cNvSpPr/>
                <p:nvPr/>
              </p:nvSpPr>
              <p:spPr>
                <a:xfrm rot="13256364">
                  <a:off x="4243477" y="5292392"/>
                  <a:ext cx="26258" cy="16774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Rectangle 333">
                  <a:extLst>
                    <a:ext uri="{FF2B5EF4-FFF2-40B4-BE49-F238E27FC236}">
                      <a16:creationId xmlns:a16="http://schemas.microsoft.com/office/drawing/2014/main" id="{3377EA76-469D-4126-92FF-549A91BAF244}"/>
                    </a:ext>
                  </a:extLst>
                </p:cNvPr>
                <p:cNvSpPr/>
                <p:nvPr/>
              </p:nvSpPr>
              <p:spPr>
                <a:xfrm rot="18911141">
                  <a:off x="5864091" y="4094626"/>
                  <a:ext cx="26258" cy="16774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Rectangle 335">
                  <a:extLst>
                    <a:ext uri="{FF2B5EF4-FFF2-40B4-BE49-F238E27FC236}">
                      <a16:creationId xmlns:a16="http://schemas.microsoft.com/office/drawing/2014/main" id="{B96E552D-DE21-462D-A73E-BA02CAB25B32}"/>
                    </a:ext>
                  </a:extLst>
                </p:cNvPr>
                <p:cNvSpPr/>
                <p:nvPr/>
              </p:nvSpPr>
              <p:spPr>
                <a:xfrm rot="11002627" flipH="1">
                  <a:off x="5572032" y="4716578"/>
                  <a:ext cx="32055" cy="125583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Rectangle 337">
                  <a:extLst>
                    <a:ext uri="{FF2B5EF4-FFF2-40B4-BE49-F238E27FC236}">
                      <a16:creationId xmlns:a16="http://schemas.microsoft.com/office/drawing/2014/main" id="{1FFA267C-F962-4F51-B16F-4A6F5C000076}"/>
                    </a:ext>
                  </a:extLst>
                </p:cNvPr>
                <p:cNvSpPr/>
                <p:nvPr/>
              </p:nvSpPr>
              <p:spPr>
                <a:xfrm rot="12778649">
                  <a:off x="5478448" y="5016880"/>
                  <a:ext cx="26258" cy="16774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Rectangle 338">
                  <a:extLst>
                    <a:ext uri="{FF2B5EF4-FFF2-40B4-BE49-F238E27FC236}">
                      <a16:creationId xmlns:a16="http://schemas.microsoft.com/office/drawing/2014/main" id="{9FA0ED9B-6E68-417A-84B7-4E7E45EBCA45}"/>
                    </a:ext>
                  </a:extLst>
                </p:cNvPr>
                <p:cNvSpPr/>
                <p:nvPr/>
              </p:nvSpPr>
              <p:spPr>
                <a:xfrm rot="9516738">
                  <a:off x="4314121" y="4974630"/>
                  <a:ext cx="26258" cy="16774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Rectangle 339">
                  <a:extLst>
                    <a:ext uri="{FF2B5EF4-FFF2-40B4-BE49-F238E27FC236}">
                      <a16:creationId xmlns:a16="http://schemas.microsoft.com/office/drawing/2014/main" id="{CD6F7EC1-E56F-4024-A59B-051DC2BE6EAD}"/>
                    </a:ext>
                  </a:extLst>
                </p:cNvPr>
                <p:cNvSpPr/>
                <p:nvPr/>
              </p:nvSpPr>
              <p:spPr>
                <a:xfrm rot="16200000">
                  <a:off x="4173718" y="5143460"/>
                  <a:ext cx="26258" cy="167751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Rectangle 340">
                  <a:extLst>
                    <a:ext uri="{FF2B5EF4-FFF2-40B4-BE49-F238E27FC236}">
                      <a16:creationId xmlns:a16="http://schemas.microsoft.com/office/drawing/2014/main" id="{9815A640-CC5E-4B8A-8791-C2D9E7D8C0D3}"/>
                    </a:ext>
                  </a:extLst>
                </p:cNvPr>
                <p:cNvSpPr/>
                <p:nvPr/>
              </p:nvSpPr>
              <p:spPr>
                <a:xfrm rot="15964498">
                  <a:off x="3348803" y="3513443"/>
                  <a:ext cx="48206" cy="191252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Rectangle 341">
                  <a:extLst>
                    <a:ext uri="{FF2B5EF4-FFF2-40B4-BE49-F238E27FC236}">
                      <a16:creationId xmlns:a16="http://schemas.microsoft.com/office/drawing/2014/main" id="{A4406799-D771-482B-8F77-E3311B0201B3}"/>
                    </a:ext>
                  </a:extLst>
                </p:cNvPr>
                <p:cNvSpPr/>
                <p:nvPr/>
              </p:nvSpPr>
              <p:spPr>
                <a:xfrm rot="2224776">
                  <a:off x="4072609" y="2894164"/>
                  <a:ext cx="49222" cy="429962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Rectangle 342">
                  <a:extLst>
                    <a:ext uri="{FF2B5EF4-FFF2-40B4-BE49-F238E27FC236}">
                      <a16:creationId xmlns:a16="http://schemas.microsoft.com/office/drawing/2014/main" id="{28D9BBD7-F081-4C84-BE68-209668C27506}"/>
                    </a:ext>
                  </a:extLst>
                </p:cNvPr>
                <p:cNvSpPr/>
                <p:nvPr/>
              </p:nvSpPr>
              <p:spPr>
                <a:xfrm rot="20971268">
                  <a:off x="3715128" y="2828002"/>
                  <a:ext cx="48206" cy="41429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Rectangle 343">
                  <a:extLst>
                    <a:ext uri="{FF2B5EF4-FFF2-40B4-BE49-F238E27FC236}">
                      <a16:creationId xmlns:a16="http://schemas.microsoft.com/office/drawing/2014/main" id="{3281B4C8-918F-4F68-8CDC-9D6108CFE1EB}"/>
                    </a:ext>
                  </a:extLst>
                </p:cNvPr>
                <p:cNvSpPr/>
                <p:nvPr/>
              </p:nvSpPr>
              <p:spPr>
                <a:xfrm rot="6660005">
                  <a:off x="3383143" y="3030421"/>
                  <a:ext cx="48206" cy="373236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Rectangle 344">
                  <a:extLst>
                    <a:ext uri="{FF2B5EF4-FFF2-40B4-BE49-F238E27FC236}">
                      <a16:creationId xmlns:a16="http://schemas.microsoft.com/office/drawing/2014/main" id="{2D362B7D-6F8D-4A0E-BA64-1F364A33B95C}"/>
                    </a:ext>
                  </a:extLst>
                </p:cNvPr>
                <p:cNvSpPr/>
                <p:nvPr/>
              </p:nvSpPr>
              <p:spPr>
                <a:xfrm rot="20287774">
                  <a:off x="3897494" y="3871261"/>
                  <a:ext cx="92232" cy="366144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Rectangle 345">
                  <a:extLst>
                    <a:ext uri="{FF2B5EF4-FFF2-40B4-BE49-F238E27FC236}">
                      <a16:creationId xmlns:a16="http://schemas.microsoft.com/office/drawing/2014/main" id="{74DAD9C7-C572-481E-9683-0F4867ADE285}"/>
                    </a:ext>
                  </a:extLst>
                </p:cNvPr>
                <p:cNvSpPr/>
                <p:nvPr/>
              </p:nvSpPr>
              <p:spPr>
                <a:xfrm rot="16846671" flipH="1">
                  <a:off x="3449566" y="4084478"/>
                  <a:ext cx="48206" cy="601833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Rectangle 346">
                  <a:extLst>
                    <a:ext uri="{FF2B5EF4-FFF2-40B4-BE49-F238E27FC236}">
                      <a16:creationId xmlns:a16="http://schemas.microsoft.com/office/drawing/2014/main" id="{215389A5-9B79-4228-86F5-322D0ACFD96C}"/>
                    </a:ext>
                  </a:extLst>
                </p:cNvPr>
                <p:cNvSpPr/>
                <p:nvPr/>
              </p:nvSpPr>
              <p:spPr>
                <a:xfrm rot="15490134">
                  <a:off x="3371185" y="4246208"/>
                  <a:ext cx="48206" cy="819240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Rectangle 347">
                  <a:extLst>
                    <a:ext uri="{FF2B5EF4-FFF2-40B4-BE49-F238E27FC236}">
                      <a16:creationId xmlns:a16="http://schemas.microsoft.com/office/drawing/2014/main" id="{599FD4DB-2761-43F8-8D33-2A94B94D134C}"/>
                    </a:ext>
                  </a:extLst>
                </p:cNvPr>
                <p:cNvSpPr/>
                <p:nvPr/>
              </p:nvSpPr>
              <p:spPr>
                <a:xfrm rot="12743793" flipH="1">
                  <a:off x="4428792" y="4015403"/>
                  <a:ext cx="48206" cy="356914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tangle 348">
                  <a:extLst>
                    <a:ext uri="{FF2B5EF4-FFF2-40B4-BE49-F238E27FC236}">
                      <a16:creationId xmlns:a16="http://schemas.microsoft.com/office/drawing/2014/main" id="{263F546C-227F-4696-9B03-1EC403637DDC}"/>
                    </a:ext>
                  </a:extLst>
                </p:cNvPr>
                <p:cNvSpPr/>
                <p:nvPr/>
              </p:nvSpPr>
              <p:spPr>
                <a:xfrm rot="15045427" flipH="1">
                  <a:off x="4476496" y="4388254"/>
                  <a:ext cx="48206" cy="356914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tangle 349">
                  <a:extLst>
                    <a:ext uri="{FF2B5EF4-FFF2-40B4-BE49-F238E27FC236}">
                      <a16:creationId xmlns:a16="http://schemas.microsoft.com/office/drawing/2014/main" id="{71EE3657-47CB-4525-BC48-4AEFC6D9C1DD}"/>
                    </a:ext>
                  </a:extLst>
                </p:cNvPr>
                <p:cNvSpPr/>
                <p:nvPr/>
              </p:nvSpPr>
              <p:spPr>
                <a:xfrm rot="20388563" flipH="1">
                  <a:off x="4731981" y="4085573"/>
                  <a:ext cx="48206" cy="211337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tangle 350">
                  <a:extLst>
                    <a:ext uri="{FF2B5EF4-FFF2-40B4-BE49-F238E27FC236}">
                      <a16:creationId xmlns:a16="http://schemas.microsoft.com/office/drawing/2014/main" id="{AA3697CC-6BD3-447F-BD1A-E308D53EB016}"/>
                    </a:ext>
                  </a:extLst>
                </p:cNvPr>
                <p:cNvSpPr/>
                <p:nvPr/>
              </p:nvSpPr>
              <p:spPr>
                <a:xfrm rot="3258113" flipH="1">
                  <a:off x="5022701" y="4170724"/>
                  <a:ext cx="48206" cy="204770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Rectangle 351">
                  <a:extLst>
                    <a:ext uri="{FF2B5EF4-FFF2-40B4-BE49-F238E27FC236}">
                      <a16:creationId xmlns:a16="http://schemas.microsoft.com/office/drawing/2014/main" id="{3A8B203B-D1BE-46FB-B3D1-BBA6FA05856E}"/>
                    </a:ext>
                  </a:extLst>
                </p:cNvPr>
                <p:cNvSpPr/>
                <p:nvPr/>
              </p:nvSpPr>
              <p:spPr>
                <a:xfrm rot="14925493" flipH="1">
                  <a:off x="5388022" y="3988693"/>
                  <a:ext cx="48206" cy="204770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tangle 352">
                  <a:extLst>
                    <a:ext uri="{FF2B5EF4-FFF2-40B4-BE49-F238E27FC236}">
                      <a16:creationId xmlns:a16="http://schemas.microsoft.com/office/drawing/2014/main" id="{5D1D658C-1A86-45B3-B9F1-4AC10A3E4476}"/>
                    </a:ext>
                  </a:extLst>
                </p:cNvPr>
                <p:cNvSpPr/>
                <p:nvPr/>
              </p:nvSpPr>
              <p:spPr>
                <a:xfrm rot="12216738">
                  <a:off x="3902328" y="4800214"/>
                  <a:ext cx="48206" cy="350831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tangle 353">
                  <a:extLst>
                    <a:ext uri="{FF2B5EF4-FFF2-40B4-BE49-F238E27FC236}">
                      <a16:creationId xmlns:a16="http://schemas.microsoft.com/office/drawing/2014/main" id="{01744C57-81AC-45D9-9625-0AABE655DB1D}"/>
                    </a:ext>
                  </a:extLst>
                </p:cNvPr>
                <p:cNvSpPr/>
                <p:nvPr/>
              </p:nvSpPr>
              <p:spPr>
                <a:xfrm rot="9516738">
                  <a:off x="4248154" y="4808818"/>
                  <a:ext cx="26258" cy="16774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Rectangle 354">
                  <a:extLst>
                    <a:ext uri="{FF2B5EF4-FFF2-40B4-BE49-F238E27FC236}">
                      <a16:creationId xmlns:a16="http://schemas.microsoft.com/office/drawing/2014/main" id="{A90A6E43-E325-4470-8D83-6E065FF3F623}"/>
                    </a:ext>
                  </a:extLst>
                </p:cNvPr>
                <p:cNvSpPr/>
                <p:nvPr/>
              </p:nvSpPr>
              <p:spPr>
                <a:xfrm rot="16200000">
                  <a:off x="3997508" y="5143460"/>
                  <a:ext cx="26258" cy="167751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Rectangle 355">
                  <a:extLst>
                    <a:ext uri="{FF2B5EF4-FFF2-40B4-BE49-F238E27FC236}">
                      <a16:creationId xmlns:a16="http://schemas.microsoft.com/office/drawing/2014/main" id="{F77A634E-8445-45C2-A17D-DA7050D66493}"/>
                    </a:ext>
                  </a:extLst>
                </p:cNvPr>
                <p:cNvSpPr/>
                <p:nvPr/>
              </p:nvSpPr>
              <p:spPr>
                <a:xfrm rot="14440983">
                  <a:off x="4606664" y="4936897"/>
                  <a:ext cx="48206" cy="350831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Rectangle 356">
                  <a:extLst>
                    <a:ext uri="{FF2B5EF4-FFF2-40B4-BE49-F238E27FC236}">
                      <a16:creationId xmlns:a16="http://schemas.microsoft.com/office/drawing/2014/main" id="{DB8A102F-B756-4948-B0AA-DCBAD2104F6A}"/>
                    </a:ext>
                  </a:extLst>
                </p:cNvPr>
                <p:cNvSpPr/>
                <p:nvPr/>
              </p:nvSpPr>
              <p:spPr>
                <a:xfrm rot="18035431">
                  <a:off x="4548453" y="4633688"/>
                  <a:ext cx="48206" cy="335761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" name="Rectangle 357">
                  <a:extLst>
                    <a:ext uri="{FF2B5EF4-FFF2-40B4-BE49-F238E27FC236}">
                      <a16:creationId xmlns:a16="http://schemas.microsoft.com/office/drawing/2014/main" id="{6EC0ACA7-DCC9-4551-98A9-52645BE53579}"/>
                    </a:ext>
                  </a:extLst>
                </p:cNvPr>
                <p:cNvSpPr/>
                <p:nvPr/>
              </p:nvSpPr>
              <p:spPr>
                <a:xfrm rot="18035431">
                  <a:off x="5083124" y="5003307"/>
                  <a:ext cx="48206" cy="227478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" name="Rectangle 358">
                  <a:extLst>
                    <a:ext uri="{FF2B5EF4-FFF2-40B4-BE49-F238E27FC236}">
                      <a16:creationId xmlns:a16="http://schemas.microsoft.com/office/drawing/2014/main" id="{F9F1E7AD-CD86-4DA5-9998-471016FD3519}"/>
                    </a:ext>
                  </a:extLst>
                </p:cNvPr>
                <p:cNvSpPr/>
                <p:nvPr/>
              </p:nvSpPr>
              <p:spPr>
                <a:xfrm rot="6726347" flipH="1">
                  <a:off x="4533081" y="5198518"/>
                  <a:ext cx="45719" cy="237456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Rectangle 359">
                  <a:extLst>
                    <a:ext uri="{FF2B5EF4-FFF2-40B4-BE49-F238E27FC236}">
                      <a16:creationId xmlns:a16="http://schemas.microsoft.com/office/drawing/2014/main" id="{699E54F3-D286-42F3-8DAC-E9B16F983B66}"/>
                    </a:ext>
                  </a:extLst>
                </p:cNvPr>
                <p:cNvSpPr/>
                <p:nvPr/>
              </p:nvSpPr>
              <p:spPr>
                <a:xfrm rot="21324214" flipH="1">
                  <a:off x="4838157" y="4602584"/>
                  <a:ext cx="48206" cy="204770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Rectangle 360">
                  <a:extLst>
                    <a:ext uri="{FF2B5EF4-FFF2-40B4-BE49-F238E27FC236}">
                      <a16:creationId xmlns:a16="http://schemas.microsoft.com/office/drawing/2014/main" id="{6AFB271C-35CF-4F0D-95D8-50A8CC34A7D7}"/>
                    </a:ext>
                  </a:extLst>
                </p:cNvPr>
                <p:cNvSpPr/>
                <p:nvPr/>
              </p:nvSpPr>
              <p:spPr>
                <a:xfrm rot="16200000">
                  <a:off x="5209707" y="4759216"/>
                  <a:ext cx="48206" cy="41463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Rectangle 361">
                  <a:extLst>
                    <a:ext uri="{FF2B5EF4-FFF2-40B4-BE49-F238E27FC236}">
                      <a16:creationId xmlns:a16="http://schemas.microsoft.com/office/drawing/2014/main" id="{FC443E76-95C9-4AFD-AA2F-BA713FD17AEC}"/>
                    </a:ext>
                  </a:extLst>
                </p:cNvPr>
                <p:cNvSpPr/>
                <p:nvPr/>
              </p:nvSpPr>
              <p:spPr>
                <a:xfrm rot="14016738">
                  <a:off x="3672861" y="4686920"/>
                  <a:ext cx="48206" cy="350831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7" name="Group 363">
                  <a:extLst>
                    <a:ext uri="{FF2B5EF4-FFF2-40B4-BE49-F238E27FC236}">
                      <a16:creationId xmlns:a16="http://schemas.microsoft.com/office/drawing/2014/main" id="{0750F9E9-6B09-4B33-947C-B82506F70CAD}"/>
                    </a:ext>
                  </a:extLst>
                </p:cNvPr>
                <p:cNvGrpSpPr/>
                <p:nvPr/>
              </p:nvGrpSpPr>
              <p:grpSpPr>
                <a:xfrm>
                  <a:off x="2590627" y="2634698"/>
                  <a:ext cx="724234" cy="724234"/>
                  <a:chOff x="4664036" y="1880450"/>
                  <a:chExt cx="686867" cy="686867"/>
                </a:xfrm>
              </p:grpSpPr>
              <p:sp>
                <p:nvSpPr>
                  <p:cNvPr id="219" name="Oval 533">
                    <a:extLst>
                      <a:ext uri="{FF2B5EF4-FFF2-40B4-BE49-F238E27FC236}">
                        <a16:creationId xmlns:a16="http://schemas.microsoft.com/office/drawing/2014/main" id="{35841F89-F917-4450-B193-F000C0CE9BA7}"/>
                      </a:ext>
                    </a:extLst>
                  </p:cNvPr>
                  <p:cNvSpPr/>
                  <p:nvPr/>
                </p:nvSpPr>
                <p:spPr>
                  <a:xfrm>
                    <a:off x="4664036" y="1880450"/>
                    <a:ext cx="686867" cy="6868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20" name="Group 534">
                    <a:extLst>
                      <a:ext uri="{FF2B5EF4-FFF2-40B4-BE49-F238E27FC236}">
                        <a16:creationId xmlns:a16="http://schemas.microsoft.com/office/drawing/2014/main" id="{7E604E1D-FD79-49DE-A54F-987E0FE868A7}"/>
                      </a:ext>
                    </a:extLst>
                  </p:cNvPr>
                  <p:cNvGrpSpPr/>
                  <p:nvPr/>
                </p:nvGrpSpPr>
                <p:grpSpPr>
                  <a:xfrm>
                    <a:off x="4815050" y="1951119"/>
                    <a:ext cx="385600" cy="484505"/>
                    <a:chOff x="4751550" y="2092741"/>
                    <a:chExt cx="272888" cy="342883"/>
                  </a:xfrm>
                </p:grpSpPr>
                <p:grpSp>
                  <p:nvGrpSpPr>
                    <p:cNvPr id="221" name="Group 535">
                      <a:extLst>
                        <a:ext uri="{FF2B5EF4-FFF2-40B4-BE49-F238E27FC236}">
                          <a16:creationId xmlns:a16="http://schemas.microsoft.com/office/drawing/2014/main" id="{1C9C9123-BDBA-4C8D-86A0-4D19DED301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0046" y="2222522"/>
                      <a:ext cx="96130" cy="97289"/>
                      <a:chOff x="4745023" y="1075156"/>
                      <a:chExt cx="96130" cy="97289"/>
                    </a:xfrm>
                  </p:grpSpPr>
                  <p:sp>
                    <p:nvSpPr>
                      <p:cNvPr id="226" name="Freeform 142">
                        <a:extLst>
                          <a:ext uri="{FF2B5EF4-FFF2-40B4-BE49-F238E27FC236}">
                            <a16:creationId xmlns:a16="http://schemas.microsoft.com/office/drawing/2014/main" id="{27E08705-27A0-40FC-B15A-20AD112A71F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78610" y="1089054"/>
                        <a:ext cx="28955" cy="69492"/>
                      </a:xfrm>
                      <a:custGeom>
                        <a:avLst/>
                        <a:gdLst>
                          <a:gd name="T0" fmla="*/ 107 w 116"/>
                          <a:gd name="T1" fmla="*/ 119 h 270"/>
                          <a:gd name="T2" fmla="*/ 55 w 116"/>
                          <a:gd name="T3" fmla="*/ 116 h 270"/>
                          <a:gd name="T4" fmla="*/ 52 w 116"/>
                          <a:gd name="T5" fmla="*/ 114 h 270"/>
                          <a:gd name="T6" fmla="*/ 52 w 116"/>
                          <a:gd name="T7" fmla="*/ 112 h 270"/>
                          <a:gd name="T8" fmla="*/ 94 w 116"/>
                          <a:gd name="T9" fmla="*/ 17 h 270"/>
                          <a:gd name="T10" fmla="*/ 94 w 116"/>
                          <a:gd name="T11" fmla="*/ 7 h 270"/>
                          <a:gd name="T12" fmla="*/ 85 w 116"/>
                          <a:gd name="T13" fmla="*/ 2 h 270"/>
                          <a:gd name="T14" fmla="*/ 59 w 116"/>
                          <a:gd name="T15" fmla="*/ 0 h 270"/>
                          <a:gd name="T16" fmla="*/ 42 w 116"/>
                          <a:gd name="T17" fmla="*/ 12 h 270"/>
                          <a:gd name="T18" fmla="*/ 1 w 116"/>
                          <a:gd name="T19" fmla="*/ 132 h 270"/>
                          <a:gd name="T20" fmla="*/ 2 w 116"/>
                          <a:gd name="T21" fmla="*/ 142 h 270"/>
                          <a:gd name="T22" fmla="*/ 11 w 116"/>
                          <a:gd name="T23" fmla="*/ 147 h 270"/>
                          <a:gd name="T24" fmla="*/ 50 w 116"/>
                          <a:gd name="T25" fmla="*/ 149 h 270"/>
                          <a:gd name="T26" fmla="*/ 56 w 116"/>
                          <a:gd name="T27" fmla="*/ 150 h 270"/>
                          <a:gd name="T28" fmla="*/ 53 w 116"/>
                          <a:gd name="T29" fmla="*/ 158 h 270"/>
                          <a:gd name="T30" fmla="*/ 43 w 116"/>
                          <a:gd name="T31" fmla="*/ 185 h 270"/>
                          <a:gd name="T32" fmla="*/ 37 w 116"/>
                          <a:gd name="T33" fmla="*/ 204 h 270"/>
                          <a:gd name="T34" fmla="*/ 26 w 116"/>
                          <a:gd name="T35" fmla="*/ 233 h 270"/>
                          <a:gd name="T36" fmla="*/ 23 w 116"/>
                          <a:gd name="T37" fmla="*/ 243 h 270"/>
                          <a:gd name="T38" fmla="*/ 17 w 116"/>
                          <a:gd name="T39" fmla="*/ 258 h 270"/>
                          <a:gd name="T40" fmla="*/ 15 w 116"/>
                          <a:gd name="T41" fmla="*/ 266 h 270"/>
                          <a:gd name="T42" fmla="*/ 14 w 116"/>
                          <a:gd name="T43" fmla="*/ 270 h 270"/>
                          <a:gd name="T44" fmla="*/ 18 w 116"/>
                          <a:gd name="T45" fmla="*/ 270 h 270"/>
                          <a:gd name="T46" fmla="*/ 27 w 116"/>
                          <a:gd name="T47" fmla="*/ 260 h 270"/>
                          <a:gd name="T48" fmla="*/ 114 w 116"/>
                          <a:gd name="T49" fmla="*/ 134 h 270"/>
                          <a:gd name="T50" fmla="*/ 115 w 116"/>
                          <a:gd name="T51" fmla="*/ 124 h 270"/>
                          <a:gd name="T52" fmla="*/ 106 w 116"/>
                          <a:gd name="T53" fmla="*/ 11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116" h="270">
                            <a:moveTo>
                              <a:pt x="107" y="119"/>
                            </a:moveTo>
                            <a:lnTo>
                              <a:pt x="55" y="116"/>
                            </a:lnTo>
                            <a:cubicBezTo>
                              <a:pt x="53" y="116"/>
                              <a:pt x="53" y="115"/>
                              <a:pt x="52" y="114"/>
                            </a:cubicBezTo>
                            <a:cubicBezTo>
                              <a:pt x="51" y="113"/>
                              <a:pt x="51" y="112"/>
                              <a:pt x="52" y="112"/>
                            </a:cubicBezTo>
                            <a:lnTo>
                              <a:pt x="94" y="17"/>
                            </a:lnTo>
                            <a:cubicBezTo>
                              <a:pt x="96" y="14"/>
                              <a:pt x="96" y="10"/>
                              <a:pt x="94" y="7"/>
                            </a:cubicBezTo>
                            <a:cubicBezTo>
                              <a:pt x="92" y="3"/>
                              <a:pt x="89" y="2"/>
                              <a:pt x="85" y="2"/>
                            </a:cubicBezTo>
                            <a:lnTo>
                              <a:pt x="59" y="0"/>
                            </a:lnTo>
                            <a:cubicBezTo>
                              <a:pt x="52" y="0"/>
                              <a:pt x="45" y="5"/>
                              <a:pt x="42" y="12"/>
                            </a:cubicBezTo>
                            <a:lnTo>
                              <a:pt x="1" y="132"/>
                            </a:lnTo>
                            <a:cubicBezTo>
                              <a:pt x="0" y="135"/>
                              <a:pt x="0" y="139"/>
                              <a:pt x="2" y="142"/>
                            </a:cubicBezTo>
                            <a:cubicBezTo>
                              <a:pt x="4" y="145"/>
                              <a:pt x="7" y="147"/>
                              <a:pt x="11" y="147"/>
                            </a:cubicBezTo>
                            <a:lnTo>
                              <a:pt x="50" y="149"/>
                            </a:lnTo>
                            <a:cubicBezTo>
                              <a:pt x="52" y="149"/>
                              <a:pt x="54" y="149"/>
                              <a:pt x="56" y="150"/>
                            </a:cubicBezTo>
                            <a:lnTo>
                              <a:pt x="53" y="158"/>
                            </a:lnTo>
                            <a:lnTo>
                              <a:pt x="43" y="185"/>
                            </a:lnTo>
                            <a:lnTo>
                              <a:pt x="37" y="204"/>
                            </a:lnTo>
                            <a:lnTo>
                              <a:pt x="26" y="233"/>
                            </a:lnTo>
                            <a:lnTo>
                              <a:pt x="23" y="243"/>
                            </a:lnTo>
                            <a:cubicBezTo>
                              <a:pt x="20" y="249"/>
                              <a:pt x="18" y="255"/>
                              <a:pt x="17" y="258"/>
                            </a:cubicBezTo>
                            <a:cubicBezTo>
                              <a:pt x="15" y="265"/>
                              <a:pt x="15" y="265"/>
                              <a:pt x="15" y="266"/>
                            </a:cubicBezTo>
                            <a:lnTo>
                              <a:pt x="14" y="270"/>
                            </a:lnTo>
                            <a:lnTo>
                              <a:pt x="18" y="270"/>
                            </a:lnTo>
                            <a:cubicBezTo>
                              <a:pt x="21" y="270"/>
                              <a:pt x="21" y="270"/>
                              <a:pt x="27" y="260"/>
                            </a:cubicBezTo>
                            <a:lnTo>
                              <a:pt x="114" y="134"/>
                            </a:lnTo>
                            <a:cubicBezTo>
                              <a:pt x="116" y="131"/>
                              <a:pt x="116" y="127"/>
                              <a:pt x="115" y="124"/>
                            </a:cubicBezTo>
                            <a:cubicBezTo>
                              <a:pt x="113" y="121"/>
                              <a:pt x="110" y="119"/>
                              <a:pt x="106" y="119"/>
                            </a:cubicBezTo>
                          </a:path>
                        </a:pathLst>
                      </a:custGeom>
                      <a:solidFill>
                        <a:srgbClr val="5DA9CF"/>
                      </a:soli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27" name="Freeform 143">
                        <a:extLst>
                          <a:ext uri="{FF2B5EF4-FFF2-40B4-BE49-F238E27FC236}">
                            <a16:creationId xmlns:a16="http://schemas.microsoft.com/office/drawing/2014/main" id="{F76EE619-7B8F-4893-9A55-AE35B57A87D4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745023" y="1075156"/>
                        <a:ext cx="96130" cy="97289"/>
                      </a:xfrm>
                      <a:custGeom>
                        <a:avLst/>
                        <a:gdLst>
                          <a:gd name="T0" fmla="*/ 178 w 373"/>
                          <a:gd name="T1" fmla="*/ 346 h 377"/>
                          <a:gd name="T2" fmla="*/ 33 w 373"/>
                          <a:gd name="T3" fmla="*/ 180 h 377"/>
                          <a:gd name="T4" fmla="*/ 195 w 373"/>
                          <a:gd name="T5" fmla="*/ 31 h 377"/>
                          <a:gd name="T6" fmla="*/ 340 w 373"/>
                          <a:gd name="T7" fmla="*/ 196 h 377"/>
                          <a:gd name="T8" fmla="*/ 178 w 373"/>
                          <a:gd name="T9" fmla="*/ 346 h 377"/>
                          <a:gd name="T10" fmla="*/ 196 w 373"/>
                          <a:gd name="T11" fmla="*/ 2 h 377"/>
                          <a:gd name="T12" fmla="*/ 5 w 373"/>
                          <a:gd name="T13" fmla="*/ 179 h 377"/>
                          <a:gd name="T14" fmla="*/ 177 w 373"/>
                          <a:gd name="T15" fmla="*/ 375 h 377"/>
                          <a:gd name="T16" fmla="*/ 368 w 373"/>
                          <a:gd name="T17" fmla="*/ 198 h 377"/>
                          <a:gd name="T18" fmla="*/ 196 w 373"/>
                          <a:gd name="T19" fmla="*/ 2 h 37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373" h="377">
                            <a:moveTo>
                              <a:pt x="178" y="346"/>
                            </a:moveTo>
                            <a:cubicBezTo>
                              <a:pt x="93" y="339"/>
                              <a:pt x="28" y="266"/>
                              <a:pt x="33" y="180"/>
                            </a:cubicBezTo>
                            <a:cubicBezTo>
                              <a:pt x="37" y="95"/>
                              <a:pt x="109" y="29"/>
                              <a:pt x="195" y="31"/>
                            </a:cubicBezTo>
                            <a:cubicBezTo>
                              <a:pt x="280" y="37"/>
                              <a:pt x="345" y="111"/>
                              <a:pt x="340" y="196"/>
                            </a:cubicBezTo>
                            <a:cubicBezTo>
                              <a:pt x="336" y="282"/>
                              <a:pt x="264" y="348"/>
                              <a:pt x="178" y="346"/>
                            </a:cubicBezTo>
                            <a:close/>
                            <a:moveTo>
                              <a:pt x="196" y="2"/>
                            </a:moveTo>
                            <a:cubicBezTo>
                              <a:pt x="95" y="0"/>
                              <a:pt x="10" y="78"/>
                              <a:pt x="5" y="179"/>
                            </a:cubicBezTo>
                            <a:cubicBezTo>
                              <a:pt x="0" y="280"/>
                              <a:pt x="76" y="367"/>
                              <a:pt x="177" y="375"/>
                            </a:cubicBezTo>
                            <a:cubicBezTo>
                              <a:pt x="278" y="377"/>
                              <a:pt x="363" y="299"/>
                              <a:pt x="368" y="198"/>
                            </a:cubicBezTo>
                            <a:cubicBezTo>
                              <a:pt x="373" y="97"/>
                              <a:pt x="297" y="10"/>
                              <a:pt x="196" y="2"/>
                            </a:cubicBezTo>
                            <a:close/>
                          </a:path>
                        </a:pathLst>
                      </a:custGeom>
                      <a:solidFill>
                        <a:srgbClr val="5DA9CF"/>
                      </a:soli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2" name="Group 536">
                      <a:extLst>
                        <a:ext uri="{FF2B5EF4-FFF2-40B4-BE49-F238E27FC236}">
                          <a16:creationId xmlns:a16="http://schemas.microsoft.com/office/drawing/2014/main" id="{6BA9A048-9434-47FD-BB5A-76FAF25DF124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751550" y="2092741"/>
                      <a:ext cx="272888" cy="342883"/>
                      <a:chOff x="4733925" y="948946"/>
                      <a:chExt cx="281943" cy="342883"/>
                    </a:xfrm>
                  </p:grpSpPr>
                  <p:sp>
                    <p:nvSpPr>
                      <p:cNvPr id="223" name="Freeform: Shape 537">
                        <a:extLst>
                          <a:ext uri="{FF2B5EF4-FFF2-40B4-BE49-F238E27FC236}">
                            <a16:creationId xmlns:a16="http://schemas.microsoft.com/office/drawing/2014/main" id="{BB531CB0-7E4E-4128-BB3C-23D96CF48FB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45929" y="948946"/>
                        <a:ext cx="43791" cy="195245"/>
                      </a:xfrm>
                      <a:custGeom>
                        <a:avLst/>
                        <a:gdLst>
                          <a:gd name="connsiteX0" fmla="*/ 9658 w 43791"/>
                          <a:gd name="connsiteY0" fmla="*/ 0 h 195245"/>
                          <a:gd name="connsiteX1" fmla="*/ 33530 w 43791"/>
                          <a:gd name="connsiteY1" fmla="*/ 0 h 195245"/>
                          <a:gd name="connsiteX2" fmla="*/ 38720 w 43791"/>
                          <a:gd name="connsiteY2" fmla="*/ 3612 h 195245"/>
                          <a:gd name="connsiteX3" fmla="*/ 37163 w 43791"/>
                          <a:gd name="connsiteY3" fmla="*/ 5934 h 195245"/>
                          <a:gd name="connsiteX4" fmla="*/ 43017 w 43791"/>
                          <a:gd name="connsiteY4" fmla="*/ 173129 h 195245"/>
                          <a:gd name="connsiteX5" fmla="*/ 43791 w 43791"/>
                          <a:gd name="connsiteY5" fmla="*/ 195245 h 195245"/>
                          <a:gd name="connsiteX6" fmla="*/ 0 w 43791"/>
                          <a:gd name="connsiteY6" fmla="*/ 195245 h 195245"/>
                          <a:gd name="connsiteX7" fmla="*/ 3170 w 43791"/>
                          <a:gd name="connsiteY7" fmla="*/ 99845 h 195245"/>
                          <a:gd name="connsiteX8" fmla="*/ 6284 w 43791"/>
                          <a:gd name="connsiteY8" fmla="*/ 6192 h 195245"/>
                          <a:gd name="connsiteX9" fmla="*/ 4468 w 43791"/>
                          <a:gd name="connsiteY9" fmla="*/ 3612 h 195245"/>
                          <a:gd name="connsiteX10" fmla="*/ 9658 w 43791"/>
                          <a:gd name="connsiteY10" fmla="*/ 0 h 1952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3791" h="195245">
                            <a:moveTo>
                              <a:pt x="9658" y="0"/>
                            </a:moveTo>
                            <a:lnTo>
                              <a:pt x="33530" y="0"/>
                            </a:lnTo>
                            <a:cubicBezTo>
                              <a:pt x="36385" y="0"/>
                              <a:pt x="38720" y="1548"/>
                              <a:pt x="38720" y="3612"/>
                            </a:cubicBezTo>
                            <a:cubicBezTo>
                              <a:pt x="38720" y="4644"/>
                              <a:pt x="38201" y="5418"/>
                              <a:pt x="37163" y="5934"/>
                            </a:cubicBezTo>
                            <a:cubicBezTo>
                              <a:pt x="37163" y="5934"/>
                              <a:pt x="40508" y="101474"/>
                              <a:pt x="43017" y="173129"/>
                            </a:cubicBezTo>
                            <a:lnTo>
                              <a:pt x="43791" y="195245"/>
                            </a:lnTo>
                            <a:lnTo>
                              <a:pt x="0" y="195245"/>
                            </a:lnTo>
                            <a:lnTo>
                              <a:pt x="3170" y="99845"/>
                            </a:lnTo>
                            <a:lnTo>
                              <a:pt x="6284" y="6192"/>
                            </a:lnTo>
                            <a:cubicBezTo>
                              <a:pt x="5246" y="5676"/>
                              <a:pt x="4727" y="4644"/>
                              <a:pt x="4468" y="3612"/>
                            </a:cubicBezTo>
                            <a:cubicBezTo>
                              <a:pt x="4468" y="1548"/>
                              <a:pt x="6803" y="0"/>
                              <a:pt x="9658" y="0"/>
                            </a:cubicBezTo>
                            <a:close/>
                          </a:path>
                        </a:pathLst>
                      </a:custGeom>
                      <a:solidFill>
                        <a:srgbClr val="5DA9CF"/>
                      </a:soli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24" name="Freeform: Shape 538">
                        <a:extLst>
                          <a:ext uri="{FF2B5EF4-FFF2-40B4-BE49-F238E27FC236}">
                            <a16:creationId xmlns:a16="http://schemas.microsoft.com/office/drawing/2014/main" id="{408DD834-F8B4-4B79-A1DA-4CE3D22437A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65637" y="1013804"/>
                        <a:ext cx="44012" cy="189945"/>
                      </a:xfrm>
                      <a:custGeom>
                        <a:avLst/>
                        <a:gdLst>
                          <a:gd name="connsiteX0" fmla="*/ 400 w 44012"/>
                          <a:gd name="connsiteY0" fmla="*/ 178487 h 189945"/>
                          <a:gd name="connsiteX1" fmla="*/ 43602 w 44012"/>
                          <a:gd name="connsiteY1" fmla="*/ 178487 h 189945"/>
                          <a:gd name="connsiteX2" fmla="*/ 44012 w 44012"/>
                          <a:gd name="connsiteY2" fmla="*/ 189945 h 189945"/>
                          <a:gd name="connsiteX3" fmla="*/ 0 w 44012"/>
                          <a:gd name="connsiteY3" fmla="*/ 189945 h 189945"/>
                          <a:gd name="connsiteX4" fmla="*/ 9693 w 44012"/>
                          <a:gd name="connsiteY4" fmla="*/ 0 h 189945"/>
                          <a:gd name="connsiteX5" fmla="*/ 33795 w 44012"/>
                          <a:gd name="connsiteY5" fmla="*/ 0 h 189945"/>
                          <a:gd name="connsiteX6" fmla="*/ 39035 w 44012"/>
                          <a:gd name="connsiteY6" fmla="*/ 3364 h 189945"/>
                          <a:gd name="connsiteX7" fmla="*/ 37463 w 44012"/>
                          <a:gd name="connsiteY7" fmla="*/ 5952 h 189945"/>
                          <a:gd name="connsiteX8" fmla="*/ 41884 w 44012"/>
                          <a:gd name="connsiteY8" fmla="*/ 130555 h 189945"/>
                          <a:gd name="connsiteX9" fmla="*/ 41963 w 44012"/>
                          <a:gd name="connsiteY9" fmla="*/ 132768 h 189945"/>
                          <a:gd name="connsiteX10" fmla="*/ 1996 w 44012"/>
                          <a:gd name="connsiteY10" fmla="*/ 132768 h 189945"/>
                          <a:gd name="connsiteX11" fmla="*/ 3144 w 44012"/>
                          <a:gd name="connsiteY11" fmla="*/ 99889 h 189945"/>
                          <a:gd name="connsiteX12" fmla="*/ 6288 w 44012"/>
                          <a:gd name="connsiteY12" fmla="*/ 6211 h 189945"/>
                          <a:gd name="connsiteX13" fmla="*/ 4454 w 44012"/>
                          <a:gd name="connsiteY13" fmla="*/ 3364 h 189945"/>
                          <a:gd name="connsiteX14" fmla="*/ 9693 w 44012"/>
                          <a:gd name="connsiteY14" fmla="*/ 0 h 1899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44012" h="189945">
                            <a:moveTo>
                              <a:pt x="400" y="178487"/>
                            </a:moveTo>
                            <a:lnTo>
                              <a:pt x="43602" y="178487"/>
                            </a:lnTo>
                            <a:lnTo>
                              <a:pt x="44012" y="189945"/>
                            </a:lnTo>
                            <a:lnTo>
                              <a:pt x="0" y="189945"/>
                            </a:lnTo>
                            <a:close/>
                            <a:moveTo>
                              <a:pt x="9693" y="0"/>
                            </a:moveTo>
                            <a:lnTo>
                              <a:pt x="33795" y="0"/>
                            </a:lnTo>
                            <a:cubicBezTo>
                              <a:pt x="36677" y="0"/>
                              <a:pt x="39035" y="1553"/>
                              <a:pt x="39035" y="3364"/>
                            </a:cubicBezTo>
                            <a:cubicBezTo>
                              <a:pt x="39035" y="4399"/>
                              <a:pt x="38511" y="5434"/>
                              <a:pt x="37463" y="5952"/>
                            </a:cubicBezTo>
                            <a:cubicBezTo>
                              <a:pt x="37463" y="6146"/>
                              <a:pt x="39673" y="68642"/>
                              <a:pt x="41884" y="130555"/>
                            </a:cubicBezTo>
                            <a:lnTo>
                              <a:pt x="41963" y="132768"/>
                            </a:lnTo>
                            <a:lnTo>
                              <a:pt x="1996" y="132768"/>
                            </a:lnTo>
                            <a:lnTo>
                              <a:pt x="3144" y="99889"/>
                            </a:lnTo>
                            <a:lnTo>
                              <a:pt x="6288" y="6211"/>
                            </a:lnTo>
                            <a:cubicBezTo>
                              <a:pt x="5240" y="5693"/>
                              <a:pt x="4454" y="4658"/>
                              <a:pt x="4454" y="3364"/>
                            </a:cubicBezTo>
                            <a:cubicBezTo>
                              <a:pt x="4454" y="1553"/>
                              <a:pt x="6812" y="0"/>
                              <a:pt x="9693" y="0"/>
                            </a:cubicBezTo>
                            <a:close/>
                          </a:path>
                        </a:pathLst>
                      </a:custGeom>
                      <a:solidFill>
                        <a:srgbClr val="5DA9CF"/>
                      </a:soli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25" name="Freeform: Shape 539">
                        <a:extLst>
                          <a:ext uri="{FF2B5EF4-FFF2-40B4-BE49-F238E27FC236}">
                            <a16:creationId xmlns:a16="http://schemas.microsoft.com/office/drawing/2014/main" id="{24E91C87-A4F3-4755-BE7B-B3D318F098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3925" y="1135063"/>
                        <a:ext cx="281943" cy="156766"/>
                      </a:xfrm>
                      <a:custGeom>
                        <a:avLst/>
                        <a:gdLst>
                          <a:gd name="connsiteX0" fmla="*/ 327025 w 382587"/>
                          <a:gd name="connsiteY0" fmla="*/ 131763 h 212725"/>
                          <a:gd name="connsiteX1" fmla="*/ 327025 w 382587"/>
                          <a:gd name="connsiteY1" fmla="*/ 153988 h 212725"/>
                          <a:gd name="connsiteX2" fmla="*/ 354012 w 382587"/>
                          <a:gd name="connsiteY2" fmla="*/ 153988 h 212725"/>
                          <a:gd name="connsiteX3" fmla="*/ 354012 w 382587"/>
                          <a:gd name="connsiteY3" fmla="*/ 131763 h 212725"/>
                          <a:gd name="connsiteX4" fmla="*/ 276225 w 382587"/>
                          <a:gd name="connsiteY4" fmla="*/ 131763 h 212725"/>
                          <a:gd name="connsiteX5" fmla="*/ 276225 w 382587"/>
                          <a:gd name="connsiteY5" fmla="*/ 153988 h 212725"/>
                          <a:gd name="connsiteX6" fmla="*/ 303212 w 382587"/>
                          <a:gd name="connsiteY6" fmla="*/ 153988 h 212725"/>
                          <a:gd name="connsiteX7" fmla="*/ 303212 w 382587"/>
                          <a:gd name="connsiteY7" fmla="*/ 131763 h 212725"/>
                          <a:gd name="connsiteX8" fmla="*/ 225425 w 382587"/>
                          <a:gd name="connsiteY8" fmla="*/ 131763 h 212725"/>
                          <a:gd name="connsiteX9" fmla="*/ 225425 w 382587"/>
                          <a:gd name="connsiteY9" fmla="*/ 153988 h 212725"/>
                          <a:gd name="connsiteX10" fmla="*/ 252412 w 382587"/>
                          <a:gd name="connsiteY10" fmla="*/ 153988 h 212725"/>
                          <a:gd name="connsiteX11" fmla="*/ 252412 w 382587"/>
                          <a:gd name="connsiteY11" fmla="*/ 131763 h 212725"/>
                          <a:gd name="connsiteX12" fmla="*/ 174625 w 382587"/>
                          <a:gd name="connsiteY12" fmla="*/ 131763 h 212725"/>
                          <a:gd name="connsiteX13" fmla="*/ 174625 w 382587"/>
                          <a:gd name="connsiteY13" fmla="*/ 153988 h 212725"/>
                          <a:gd name="connsiteX14" fmla="*/ 201612 w 382587"/>
                          <a:gd name="connsiteY14" fmla="*/ 153988 h 212725"/>
                          <a:gd name="connsiteX15" fmla="*/ 201612 w 382587"/>
                          <a:gd name="connsiteY15" fmla="*/ 131763 h 212725"/>
                          <a:gd name="connsiteX16" fmla="*/ 123825 w 382587"/>
                          <a:gd name="connsiteY16" fmla="*/ 131763 h 212725"/>
                          <a:gd name="connsiteX17" fmla="*/ 123825 w 382587"/>
                          <a:gd name="connsiteY17" fmla="*/ 153988 h 212725"/>
                          <a:gd name="connsiteX18" fmla="*/ 149225 w 382587"/>
                          <a:gd name="connsiteY18" fmla="*/ 153988 h 212725"/>
                          <a:gd name="connsiteX19" fmla="*/ 149225 w 382587"/>
                          <a:gd name="connsiteY19" fmla="*/ 131763 h 212725"/>
                          <a:gd name="connsiteX20" fmla="*/ 71437 w 382587"/>
                          <a:gd name="connsiteY20" fmla="*/ 131763 h 212725"/>
                          <a:gd name="connsiteX21" fmla="*/ 71437 w 382587"/>
                          <a:gd name="connsiteY21" fmla="*/ 153988 h 212725"/>
                          <a:gd name="connsiteX22" fmla="*/ 98424 w 382587"/>
                          <a:gd name="connsiteY22" fmla="*/ 153988 h 212725"/>
                          <a:gd name="connsiteX23" fmla="*/ 98424 w 382587"/>
                          <a:gd name="connsiteY23" fmla="*/ 131763 h 212725"/>
                          <a:gd name="connsiteX24" fmla="*/ 20637 w 382587"/>
                          <a:gd name="connsiteY24" fmla="*/ 131763 h 212725"/>
                          <a:gd name="connsiteX25" fmla="*/ 20637 w 382587"/>
                          <a:gd name="connsiteY25" fmla="*/ 153988 h 212725"/>
                          <a:gd name="connsiteX26" fmla="*/ 47624 w 382587"/>
                          <a:gd name="connsiteY26" fmla="*/ 153988 h 212725"/>
                          <a:gd name="connsiteX27" fmla="*/ 47624 w 382587"/>
                          <a:gd name="connsiteY27" fmla="*/ 131763 h 212725"/>
                          <a:gd name="connsiteX28" fmla="*/ 301625 w 382587"/>
                          <a:gd name="connsiteY28" fmla="*/ 46038 h 212725"/>
                          <a:gd name="connsiteX29" fmla="*/ 301625 w 382587"/>
                          <a:gd name="connsiteY29" fmla="*/ 69851 h 212725"/>
                          <a:gd name="connsiteX30" fmla="*/ 328612 w 382587"/>
                          <a:gd name="connsiteY30" fmla="*/ 69851 h 212725"/>
                          <a:gd name="connsiteX31" fmla="*/ 328612 w 382587"/>
                          <a:gd name="connsiteY31" fmla="*/ 46038 h 212725"/>
                          <a:gd name="connsiteX32" fmla="*/ 250825 w 382587"/>
                          <a:gd name="connsiteY32" fmla="*/ 46038 h 212725"/>
                          <a:gd name="connsiteX33" fmla="*/ 250825 w 382587"/>
                          <a:gd name="connsiteY33" fmla="*/ 69851 h 212725"/>
                          <a:gd name="connsiteX34" fmla="*/ 277812 w 382587"/>
                          <a:gd name="connsiteY34" fmla="*/ 69851 h 212725"/>
                          <a:gd name="connsiteX35" fmla="*/ 277812 w 382587"/>
                          <a:gd name="connsiteY35" fmla="*/ 46038 h 212725"/>
                          <a:gd name="connsiteX36" fmla="*/ 200025 w 382587"/>
                          <a:gd name="connsiteY36" fmla="*/ 46038 h 212725"/>
                          <a:gd name="connsiteX37" fmla="*/ 200025 w 382587"/>
                          <a:gd name="connsiteY37" fmla="*/ 69851 h 212725"/>
                          <a:gd name="connsiteX38" fmla="*/ 227012 w 382587"/>
                          <a:gd name="connsiteY38" fmla="*/ 69851 h 212725"/>
                          <a:gd name="connsiteX39" fmla="*/ 227012 w 382587"/>
                          <a:gd name="connsiteY39" fmla="*/ 46038 h 212725"/>
                          <a:gd name="connsiteX40" fmla="*/ 169921 w 382587"/>
                          <a:gd name="connsiteY40" fmla="*/ 0 h 212725"/>
                          <a:gd name="connsiteX41" fmla="*/ 362804 w 382587"/>
                          <a:gd name="connsiteY41" fmla="*/ 0 h 212725"/>
                          <a:gd name="connsiteX42" fmla="*/ 362804 w 382587"/>
                          <a:gd name="connsiteY42" fmla="*/ 78485 h 212725"/>
                          <a:gd name="connsiteX43" fmla="*/ 382587 w 382587"/>
                          <a:gd name="connsiteY43" fmla="*/ 78485 h 212725"/>
                          <a:gd name="connsiteX44" fmla="*/ 382587 w 382587"/>
                          <a:gd name="connsiteY44" fmla="*/ 212725 h 212725"/>
                          <a:gd name="connsiteX45" fmla="*/ 0 w 382587"/>
                          <a:gd name="connsiteY45" fmla="*/ 212725 h 212725"/>
                          <a:gd name="connsiteX46" fmla="*/ 0 w 382587"/>
                          <a:gd name="connsiteY46" fmla="*/ 78485 h 212725"/>
                          <a:gd name="connsiteX47" fmla="*/ 169921 w 382587"/>
                          <a:gd name="connsiteY47" fmla="*/ 78485 h 2127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</a:cxnLst>
                        <a:rect l="l" t="t" r="r" b="b"/>
                        <a:pathLst>
                          <a:path w="382587" h="212725">
                            <a:moveTo>
                              <a:pt x="327025" y="131763"/>
                            </a:moveTo>
                            <a:lnTo>
                              <a:pt x="327025" y="153988"/>
                            </a:lnTo>
                            <a:lnTo>
                              <a:pt x="354012" y="153988"/>
                            </a:lnTo>
                            <a:lnTo>
                              <a:pt x="354012" y="131763"/>
                            </a:lnTo>
                            <a:close/>
                            <a:moveTo>
                              <a:pt x="276225" y="131763"/>
                            </a:moveTo>
                            <a:lnTo>
                              <a:pt x="276225" y="153988"/>
                            </a:lnTo>
                            <a:lnTo>
                              <a:pt x="303212" y="153988"/>
                            </a:lnTo>
                            <a:lnTo>
                              <a:pt x="303212" y="131763"/>
                            </a:lnTo>
                            <a:close/>
                            <a:moveTo>
                              <a:pt x="225425" y="131763"/>
                            </a:moveTo>
                            <a:lnTo>
                              <a:pt x="225425" y="153988"/>
                            </a:lnTo>
                            <a:lnTo>
                              <a:pt x="252412" y="153988"/>
                            </a:lnTo>
                            <a:lnTo>
                              <a:pt x="252412" y="131763"/>
                            </a:lnTo>
                            <a:close/>
                            <a:moveTo>
                              <a:pt x="174625" y="131763"/>
                            </a:moveTo>
                            <a:lnTo>
                              <a:pt x="174625" y="153988"/>
                            </a:lnTo>
                            <a:lnTo>
                              <a:pt x="201612" y="153988"/>
                            </a:lnTo>
                            <a:lnTo>
                              <a:pt x="201612" y="131763"/>
                            </a:lnTo>
                            <a:close/>
                            <a:moveTo>
                              <a:pt x="123825" y="131763"/>
                            </a:moveTo>
                            <a:lnTo>
                              <a:pt x="123825" y="153988"/>
                            </a:lnTo>
                            <a:lnTo>
                              <a:pt x="149225" y="153988"/>
                            </a:lnTo>
                            <a:lnTo>
                              <a:pt x="149225" y="131763"/>
                            </a:lnTo>
                            <a:close/>
                            <a:moveTo>
                              <a:pt x="71437" y="131763"/>
                            </a:moveTo>
                            <a:lnTo>
                              <a:pt x="71437" y="153988"/>
                            </a:lnTo>
                            <a:lnTo>
                              <a:pt x="98424" y="153988"/>
                            </a:lnTo>
                            <a:lnTo>
                              <a:pt x="98424" y="131763"/>
                            </a:lnTo>
                            <a:close/>
                            <a:moveTo>
                              <a:pt x="20637" y="131763"/>
                            </a:moveTo>
                            <a:lnTo>
                              <a:pt x="20637" y="153988"/>
                            </a:lnTo>
                            <a:lnTo>
                              <a:pt x="47624" y="153988"/>
                            </a:lnTo>
                            <a:lnTo>
                              <a:pt x="47624" y="131763"/>
                            </a:lnTo>
                            <a:close/>
                            <a:moveTo>
                              <a:pt x="301625" y="46038"/>
                            </a:moveTo>
                            <a:lnTo>
                              <a:pt x="301625" y="69851"/>
                            </a:lnTo>
                            <a:lnTo>
                              <a:pt x="328612" y="69851"/>
                            </a:lnTo>
                            <a:lnTo>
                              <a:pt x="328612" y="46038"/>
                            </a:lnTo>
                            <a:close/>
                            <a:moveTo>
                              <a:pt x="250825" y="46038"/>
                            </a:moveTo>
                            <a:lnTo>
                              <a:pt x="250825" y="69851"/>
                            </a:lnTo>
                            <a:lnTo>
                              <a:pt x="277812" y="69851"/>
                            </a:lnTo>
                            <a:lnTo>
                              <a:pt x="277812" y="46038"/>
                            </a:lnTo>
                            <a:close/>
                            <a:moveTo>
                              <a:pt x="200025" y="46038"/>
                            </a:moveTo>
                            <a:lnTo>
                              <a:pt x="200025" y="69851"/>
                            </a:lnTo>
                            <a:lnTo>
                              <a:pt x="227012" y="69851"/>
                            </a:lnTo>
                            <a:lnTo>
                              <a:pt x="227012" y="46038"/>
                            </a:lnTo>
                            <a:close/>
                            <a:moveTo>
                              <a:pt x="169921" y="0"/>
                            </a:moveTo>
                            <a:lnTo>
                              <a:pt x="362804" y="0"/>
                            </a:lnTo>
                            <a:lnTo>
                              <a:pt x="362804" y="78485"/>
                            </a:lnTo>
                            <a:lnTo>
                              <a:pt x="382587" y="78485"/>
                            </a:lnTo>
                            <a:lnTo>
                              <a:pt x="382587" y="212725"/>
                            </a:lnTo>
                            <a:lnTo>
                              <a:pt x="0" y="212725"/>
                            </a:lnTo>
                            <a:lnTo>
                              <a:pt x="0" y="78485"/>
                            </a:lnTo>
                            <a:lnTo>
                              <a:pt x="169921" y="78485"/>
                            </a:lnTo>
                            <a:close/>
                          </a:path>
                        </a:pathLst>
                      </a:custGeom>
                      <a:solidFill>
                        <a:srgbClr val="5DA9CF"/>
                      </a:soli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8" name="Oval 364">
                  <a:extLst>
                    <a:ext uri="{FF2B5EF4-FFF2-40B4-BE49-F238E27FC236}">
                      <a16:creationId xmlns:a16="http://schemas.microsoft.com/office/drawing/2014/main" id="{50FC0236-0A7A-4B45-AC70-E244C5BC4BEA}"/>
                    </a:ext>
                  </a:extLst>
                </p:cNvPr>
                <p:cNvSpPr/>
                <p:nvPr/>
              </p:nvSpPr>
              <p:spPr>
                <a:xfrm>
                  <a:off x="4080569" y="2300982"/>
                  <a:ext cx="724234" cy="7242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9" name="Group 365">
                  <a:extLst>
                    <a:ext uri="{FF2B5EF4-FFF2-40B4-BE49-F238E27FC236}">
                      <a16:creationId xmlns:a16="http://schemas.microsoft.com/office/drawing/2014/main" id="{056096B6-4CF6-49CF-B6D2-61FCA285347D}"/>
                    </a:ext>
                  </a:extLst>
                </p:cNvPr>
                <p:cNvGrpSpPr/>
                <p:nvPr/>
              </p:nvGrpSpPr>
              <p:grpSpPr>
                <a:xfrm>
                  <a:off x="4225399" y="2440340"/>
                  <a:ext cx="548927" cy="584877"/>
                  <a:chOff x="6528594" y="2143651"/>
                  <a:chExt cx="361855" cy="385553"/>
                </a:xfrm>
                <a:solidFill>
                  <a:srgbClr val="5DA9CF"/>
                </a:solidFill>
              </p:grpSpPr>
              <p:grpSp>
                <p:nvGrpSpPr>
                  <p:cNvPr id="207" name="Group 521">
                    <a:extLst>
                      <a:ext uri="{FF2B5EF4-FFF2-40B4-BE49-F238E27FC236}">
                        <a16:creationId xmlns:a16="http://schemas.microsoft.com/office/drawing/2014/main" id="{B39DAA66-D954-412F-AA1E-5C98F9671C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771" y="2264171"/>
                    <a:ext cx="158678" cy="224939"/>
                    <a:chOff x="5100492" y="1090555"/>
                    <a:chExt cx="210792" cy="298815"/>
                  </a:xfrm>
                  <a:grpFill/>
                </p:grpSpPr>
                <p:sp>
                  <p:nvSpPr>
                    <p:cNvPr id="214" name="Freeform 144">
                      <a:extLst>
                        <a:ext uri="{FF2B5EF4-FFF2-40B4-BE49-F238E27FC236}">
                          <a16:creationId xmlns:a16="http://schemas.microsoft.com/office/drawing/2014/main" id="{A102AF42-EC03-4F32-9121-6491CFC21C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02413" y="1091713"/>
                      <a:ext cx="108871" cy="82232"/>
                    </a:xfrm>
                    <a:custGeom>
                      <a:avLst/>
                      <a:gdLst>
                        <a:gd name="T0" fmla="*/ 1 w 421"/>
                        <a:gd name="T1" fmla="*/ 297 h 318"/>
                        <a:gd name="T2" fmla="*/ 24 w 421"/>
                        <a:gd name="T3" fmla="*/ 318 h 318"/>
                        <a:gd name="T4" fmla="*/ 199 w 421"/>
                        <a:gd name="T5" fmla="*/ 185 h 318"/>
                        <a:gd name="T6" fmla="*/ 421 w 421"/>
                        <a:gd name="T7" fmla="*/ 4 h 318"/>
                        <a:gd name="T8" fmla="*/ 378 w 421"/>
                        <a:gd name="T9" fmla="*/ 8 h 318"/>
                        <a:gd name="T10" fmla="*/ 188 w 421"/>
                        <a:gd name="T11" fmla="*/ 120 h 318"/>
                        <a:gd name="T12" fmla="*/ 0 w 421"/>
                        <a:gd name="T13" fmla="*/ 297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21" h="318">
                          <a:moveTo>
                            <a:pt x="1" y="297"/>
                          </a:moveTo>
                          <a:cubicBezTo>
                            <a:pt x="4" y="309"/>
                            <a:pt x="11" y="313"/>
                            <a:pt x="24" y="318"/>
                          </a:cubicBezTo>
                          <a:cubicBezTo>
                            <a:pt x="55" y="294"/>
                            <a:pt x="155" y="217"/>
                            <a:pt x="199" y="185"/>
                          </a:cubicBezTo>
                          <a:cubicBezTo>
                            <a:pt x="288" y="119"/>
                            <a:pt x="342" y="80"/>
                            <a:pt x="421" y="4"/>
                          </a:cubicBezTo>
                          <a:cubicBezTo>
                            <a:pt x="407" y="0"/>
                            <a:pt x="391" y="1"/>
                            <a:pt x="378" y="8"/>
                          </a:cubicBezTo>
                          <a:cubicBezTo>
                            <a:pt x="343" y="28"/>
                            <a:pt x="224" y="91"/>
                            <a:pt x="188" y="120"/>
                          </a:cubicBezTo>
                          <a:cubicBezTo>
                            <a:pt x="135" y="163"/>
                            <a:pt x="58" y="239"/>
                            <a:pt x="0" y="297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5" name="Freeform 145">
                      <a:extLst>
                        <a:ext uri="{FF2B5EF4-FFF2-40B4-BE49-F238E27FC236}">
                          <a16:creationId xmlns:a16="http://schemas.microsoft.com/office/drawing/2014/main" id="{200CEAFC-C033-42F9-B650-14CC9E5152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0492" y="1090555"/>
                      <a:ext cx="108871" cy="83390"/>
                    </a:xfrm>
                    <a:custGeom>
                      <a:avLst/>
                      <a:gdLst>
                        <a:gd name="T0" fmla="*/ 421 w 421"/>
                        <a:gd name="T1" fmla="*/ 303 h 324"/>
                        <a:gd name="T2" fmla="*/ 397 w 421"/>
                        <a:gd name="T3" fmla="*/ 324 h 324"/>
                        <a:gd name="T4" fmla="*/ 230 w 421"/>
                        <a:gd name="T5" fmla="*/ 198 h 324"/>
                        <a:gd name="T6" fmla="*/ 0 w 421"/>
                        <a:gd name="T7" fmla="*/ 10 h 324"/>
                        <a:gd name="T8" fmla="*/ 40 w 421"/>
                        <a:gd name="T9" fmla="*/ 8 h 324"/>
                        <a:gd name="T10" fmla="*/ 238 w 421"/>
                        <a:gd name="T11" fmla="*/ 124 h 324"/>
                        <a:gd name="T12" fmla="*/ 421 w 421"/>
                        <a:gd name="T13" fmla="*/ 303 h 3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21" h="324">
                          <a:moveTo>
                            <a:pt x="421" y="303"/>
                          </a:moveTo>
                          <a:cubicBezTo>
                            <a:pt x="417" y="315"/>
                            <a:pt x="410" y="319"/>
                            <a:pt x="397" y="324"/>
                          </a:cubicBezTo>
                          <a:cubicBezTo>
                            <a:pt x="366" y="300"/>
                            <a:pt x="275" y="231"/>
                            <a:pt x="230" y="198"/>
                          </a:cubicBezTo>
                          <a:cubicBezTo>
                            <a:pt x="149" y="141"/>
                            <a:pt x="72" y="78"/>
                            <a:pt x="0" y="10"/>
                          </a:cubicBezTo>
                          <a:cubicBezTo>
                            <a:pt x="4" y="0"/>
                            <a:pt x="22" y="2"/>
                            <a:pt x="40" y="8"/>
                          </a:cubicBezTo>
                          <a:cubicBezTo>
                            <a:pt x="97" y="33"/>
                            <a:pt x="196" y="89"/>
                            <a:pt x="238" y="124"/>
                          </a:cubicBezTo>
                          <a:cubicBezTo>
                            <a:pt x="300" y="176"/>
                            <a:pt x="364" y="245"/>
                            <a:pt x="421" y="30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6" name="Freeform 146">
                      <a:extLst>
                        <a:ext uri="{FF2B5EF4-FFF2-40B4-BE49-F238E27FC236}">
                          <a16:creationId xmlns:a16="http://schemas.microsoft.com/office/drawing/2014/main" id="{80AB61D7-9510-49CB-BA73-0E99890BD5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05888" y="1171629"/>
                      <a:ext cx="59068" cy="135510"/>
                    </a:xfrm>
                    <a:custGeom>
                      <a:avLst/>
                      <a:gdLst>
                        <a:gd name="T0" fmla="*/ 0 w 226"/>
                        <a:gd name="T1" fmla="*/ 16 h 524"/>
                        <a:gd name="T2" fmla="*/ 34 w 226"/>
                        <a:gd name="T3" fmla="*/ 10 h 524"/>
                        <a:gd name="T4" fmla="*/ 113 w 226"/>
                        <a:gd name="T5" fmla="*/ 204 h 524"/>
                        <a:gd name="T6" fmla="*/ 226 w 226"/>
                        <a:gd name="T7" fmla="*/ 524 h 524"/>
                        <a:gd name="T8" fmla="*/ 190 w 226"/>
                        <a:gd name="T9" fmla="*/ 499 h 524"/>
                        <a:gd name="T10" fmla="*/ 72 w 226"/>
                        <a:gd name="T11" fmla="*/ 278 h 524"/>
                        <a:gd name="T12" fmla="*/ 0 w 226"/>
                        <a:gd name="T13" fmla="*/ 15 h 5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26" h="524">
                          <a:moveTo>
                            <a:pt x="0" y="16"/>
                          </a:moveTo>
                          <a:cubicBezTo>
                            <a:pt x="10" y="7"/>
                            <a:pt x="22" y="0"/>
                            <a:pt x="34" y="10"/>
                          </a:cubicBezTo>
                          <a:cubicBezTo>
                            <a:pt x="49" y="50"/>
                            <a:pt x="95" y="147"/>
                            <a:pt x="113" y="204"/>
                          </a:cubicBezTo>
                          <a:cubicBezTo>
                            <a:pt x="134" y="272"/>
                            <a:pt x="190" y="418"/>
                            <a:pt x="226" y="524"/>
                          </a:cubicBezTo>
                          <a:cubicBezTo>
                            <a:pt x="211" y="520"/>
                            <a:pt x="198" y="511"/>
                            <a:pt x="190" y="499"/>
                          </a:cubicBezTo>
                          <a:cubicBezTo>
                            <a:pt x="144" y="429"/>
                            <a:pt x="104" y="355"/>
                            <a:pt x="72" y="278"/>
                          </a:cubicBezTo>
                          <a:cubicBezTo>
                            <a:pt x="42" y="197"/>
                            <a:pt x="20" y="102"/>
                            <a:pt x="0" y="15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7" name="Freeform 147">
                      <a:extLst>
                        <a:ext uri="{FF2B5EF4-FFF2-40B4-BE49-F238E27FC236}">
                          <a16:creationId xmlns:a16="http://schemas.microsoft.com/office/drawing/2014/main" id="{6ACD70BA-6F01-4C63-A8DF-0B2019BCFD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90831" y="1163521"/>
                      <a:ext cx="40537" cy="24323"/>
                    </a:xfrm>
                    <a:custGeom>
                      <a:avLst/>
                      <a:gdLst>
                        <a:gd name="T0" fmla="*/ 157 w 157"/>
                        <a:gd name="T1" fmla="*/ 39 h 97"/>
                        <a:gd name="T2" fmla="*/ 69 w 157"/>
                        <a:gd name="T3" fmla="*/ 84 h 97"/>
                        <a:gd name="T4" fmla="*/ 0 w 157"/>
                        <a:gd name="T5" fmla="*/ 73 h 97"/>
                        <a:gd name="T6" fmla="*/ 20 w 157"/>
                        <a:gd name="T7" fmla="*/ 27 h 97"/>
                        <a:gd name="T8" fmla="*/ 69 w 157"/>
                        <a:gd name="T9" fmla="*/ 14 h 97"/>
                        <a:gd name="T10" fmla="*/ 157 w 157"/>
                        <a:gd name="T11" fmla="*/ 39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7" h="97">
                          <a:moveTo>
                            <a:pt x="157" y="39"/>
                          </a:moveTo>
                          <a:cubicBezTo>
                            <a:pt x="157" y="61"/>
                            <a:pt x="89" y="79"/>
                            <a:pt x="69" y="84"/>
                          </a:cubicBezTo>
                          <a:cubicBezTo>
                            <a:pt x="41" y="92"/>
                            <a:pt x="0" y="97"/>
                            <a:pt x="0" y="73"/>
                          </a:cubicBezTo>
                          <a:cubicBezTo>
                            <a:pt x="0" y="56"/>
                            <a:pt x="7" y="39"/>
                            <a:pt x="20" y="27"/>
                          </a:cubicBezTo>
                          <a:cubicBezTo>
                            <a:pt x="35" y="19"/>
                            <a:pt x="52" y="15"/>
                            <a:pt x="69" y="14"/>
                          </a:cubicBezTo>
                          <a:cubicBezTo>
                            <a:pt x="90" y="14"/>
                            <a:pt x="157" y="0"/>
                            <a:pt x="157" y="39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8" name="Freeform 148">
                      <a:extLst>
                        <a:ext uri="{FF2B5EF4-FFF2-40B4-BE49-F238E27FC236}">
                          <a16:creationId xmlns:a16="http://schemas.microsoft.com/office/drawing/2014/main" id="{D097CB8D-D2AC-41FD-AC1A-1FE0F661FF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96623" y="1171629"/>
                      <a:ext cx="19689" cy="217741"/>
                    </a:xfrm>
                    <a:custGeom>
                      <a:avLst/>
                      <a:gdLst>
                        <a:gd name="T0" fmla="*/ 78 w 78"/>
                        <a:gd name="T1" fmla="*/ 842 h 842"/>
                        <a:gd name="T2" fmla="*/ 0 w 78"/>
                        <a:gd name="T3" fmla="*/ 842 h 842"/>
                        <a:gd name="T4" fmla="*/ 17 w 78"/>
                        <a:gd name="T5" fmla="*/ 127 h 842"/>
                        <a:gd name="T6" fmla="*/ 39 w 78"/>
                        <a:gd name="T7" fmla="*/ 0 h 842"/>
                        <a:gd name="T8" fmla="*/ 61 w 78"/>
                        <a:gd name="T9" fmla="*/ 123 h 842"/>
                        <a:gd name="T10" fmla="*/ 78 w 78"/>
                        <a:gd name="T11" fmla="*/ 842 h 8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8" h="842">
                          <a:moveTo>
                            <a:pt x="78" y="842"/>
                          </a:moveTo>
                          <a:lnTo>
                            <a:pt x="0" y="842"/>
                          </a:lnTo>
                          <a:lnTo>
                            <a:pt x="17" y="127"/>
                          </a:lnTo>
                          <a:cubicBezTo>
                            <a:pt x="17" y="108"/>
                            <a:pt x="19" y="0"/>
                            <a:pt x="39" y="0"/>
                          </a:cubicBezTo>
                          <a:cubicBezTo>
                            <a:pt x="58" y="0"/>
                            <a:pt x="61" y="105"/>
                            <a:pt x="61" y="123"/>
                          </a:cubicBezTo>
                          <a:lnTo>
                            <a:pt x="78" y="8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08" name="Group 522">
                    <a:extLst>
                      <a:ext uri="{FF2B5EF4-FFF2-40B4-BE49-F238E27FC236}">
                        <a16:creationId xmlns:a16="http://schemas.microsoft.com/office/drawing/2014/main" id="{6E0A42C6-FE7D-4C83-9B1A-ECA54AE1873F}"/>
                      </a:ext>
                    </a:extLst>
                  </p:cNvPr>
                  <p:cNvGrpSpPr/>
                  <p:nvPr/>
                </p:nvGrpSpPr>
                <p:grpSpPr>
                  <a:xfrm>
                    <a:off x="6528594" y="2143651"/>
                    <a:ext cx="294931" cy="385553"/>
                    <a:chOff x="5100492" y="1090555"/>
                    <a:chExt cx="210792" cy="275561"/>
                  </a:xfrm>
                  <a:grpFill/>
                </p:grpSpPr>
                <p:sp>
                  <p:nvSpPr>
                    <p:cNvPr id="209" name="Freeform 144">
                      <a:extLst>
                        <a:ext uri="{FF2B5EF4-FFF2-40B4-BE49-F238E27FC236}">
                          <a16:creationId xmlns:a16="http://schemas.microsoft.com/office/drawing/2014/main" id="{A4FD3393-CA02-472B-AB4F-77A2D4E489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02413" y="1091713"/>
                      <a:ext cx="108871" cy="82232"/>
                    </a:xfrm>
                    <a:custGeom>
                      <a:avLst/>
                      <a:gdLst>
                        <a:gd name="T0" fmla="*/ 1 w 421"/>
                        <a:gd name="T1" fmla="*/ 297 h 318"/>
                        <a:gd name="T2" fmla="*/ 24 w 421"/>
                        <a:gd name="T3" fmla="*/ 318 h 318"/>
                        <a:gd name="T4" fmla="*/ 199 w 421"/>
                        <a:gd name="T5" fmla="*/ 185 h 318"/>
                        <a:gd name="T6" fmla="*/ 421 w 421"/>
                        <a:gd name="T7" fmla="*/ 4 h 318"/>
                        <a:gd name="T8" fmla="*/ 378 w 421"/>
                        <a:gd name="T9" fmla="*/ 8 h 318"/>
                        <a:gd name="T10" fmla="*/ 188 w 421"/>
                        <a:gd name="T11" fmla="*/ 120 h 318"/>
                        <a:gd name="T12" fmla="*/ 0 w 421"/>
                        <a:gd name="T13" fmla="*/ 297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21" h="318">
                          <a:moveTo>
                            <a:pt x="1" y="297"/>
                          </a:moveTo>
                          <a:cubicBezTo>
                            <a:pt x="4" y="309"/>
                            <a:pt x="11" y="313"/>
                            <a:pt x="24" y="318"/>
                          </a:cubicBezTo>
                          <a:cubicBezTo>
                            <a:pt x="55" y="294"/>
                            <a:pt x="155" y="217"/>
                            <a:pt x="199" y="185"/>
                          </a:cubicBezTo>
                          <a:cubicBezTo>
                            <a:pt x="288" y="119"/>
                            <a:pt x="342" y="80"/>
                            <a:pt x="421" y="4"/>
                          </a:cubicBezTo>
                          <a:cubicBezTo>
                            <a:pt x="407" y="0"/>
                            <a:pt x="391" y="1"/>
                            <a:pt x="378" y="8"/>
                          </a:cubicBezTo>
                          <a:cubicBezTo>
                            <a:pt x="343" y="28"/>
                            <a:pt x="224" y="91"/>
                            <a:pt x="188" y="120"/>
                          </a:cubicBezTo>
                          <a:cubicBezTo>
                            <a:pt x="135" y="163"/>
                            <a:pt x="58" y="239"/>
                            <a:pt x="0" y="297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0" name="Freeform 145">
                      <a:extLst>
                        <a:ext uri="{FF2B5EF4-FFF2-40B4-BE49-F238E27FC236}">
                          <a16:creationId xmlns:a16="http://schemas.microsoft.com/office/drawing/2014/main" id="{6DEB8F88-D5D3-4A92-A459-7C91BB35BA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0492" y="1090555"/>
                      <a:ext cx="108871" cy="83390"/>
                    </a:xfrm>
                    <a:custGeom>
                      <a:avLst/>
                      <a:gdLst>
                        <a:gd name="T0" fmla="*/ 421 w 421"/>
                        <a:gd name="T1" fmla="*/ 303 h 324"/>
                        <a:gd name="T2" fmla="*/ 397 w 421"/>
                        <a:gd name="T3" fmla="*/ 324 h 324"/>
                        <a:gd name="T4" fmla="*/ 230 w 421"/>
                        <a:gd name="T5" fmla="*/ 198 h 324"/>
                        <a:gd name="T6" fmla="*/ 0 w 421"/>
                        <a:gd name="T7" fmla="*/ 10 h 324"/>
                        <a:gd name="T8" fmla="*/ 40 w 421"/>
                        <a:gd name="T9" fmla="*/ 8 h 324"/>
                        <a:gd name="T10" fmla="*/ 238 w 421"/>
                        <a:gd name="T11" fmla="*/ 124 h 324"/>
                        <a:gd name="T12" fmla="*/ 421 w 421"/>
                        <a:gd name="T13" fmla="*/ 303 h 3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21" h="324">
                          <a:moveTo>
                            <a:pt x="421" y="303"/>
                          </a:moveTo>
                          <a:cubicBezTo>
                            <a:pt x="417" y="315"/>
                            <a:pt x="410" y="319"/>
                            <a:pt x="397" y="324"/>
                          </a:cubicBezTo>
                          <a:cubicBezTo>
                            <a:pt x="366" y="300"/>
                            <a:pt x="275" y="231"/>
                            <a:pt x="230" y="198"/>
                          </a:cubicBezTo>
                          <a:cubicBezTo>
                            <a:pt x="149" y="141"/>
                            <a:pt x="72" y="78"/>
                            <a:pt x="0" y="10"/>
                          </a:cubicBezTo>
                          <a:cubicBezTo>
                            <a:pt x="4" y="0"/>
                            <a:pt x="22" y="2"/>
                            <a:pt x="40" y="8"/>
                          </a:cubicBezTo>
                          <a:cubicBezTo>
                            <a:pt x="97" y="33"/>
                            <a:pt x="196" y="89"/>
                            <a:pt x="238" y="124"/>
                          </a:cubicBezTo>
                          <a:cubicBezTo>
                            <a:pt x="300" y="176"/>
                            <a:pt x="364" y="245"/>
                            <a:pt x="421" y="30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1" name="Freeform 146">
                      <a:extLst>
                        <a:ext uri="{FF2B5EF4-FFF2-40B4-BE49-F238E27FC236}">
                          <a16:creationId xmlns:a16="http://schemas.microsoft.com/office/drawing/2014/main" id="{E7A8830F-A310-4F46-B9D9-CCEC938971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05888" y="1171629"/>
                      <a:ext cx="59068" cy="135510"/>
                    </a:xfrm>
                    <a:custGeom>
                      <a:avLst/>
                      <a:gdLst>
                        <a:gd name="T0" fmla="*/ 0 w 226"/>
                        <a:gd name="T1" fmla="*/ 16 h 524"/>
                        <a:gd name="T2" fmla="*/ 34 w 226"/>
                        <a:gd name="T3" fmla="*/ 10 h 524"/>
                        <a:gd name="T4" fmla="*/ 113 w 226"/>
                        <a:gd name="T5" fmla="*/ 204 h 524"/>
                        <a:gd name="T6" fmla="*/ 226 w 226"/>
                        <a:gd name="T7" fmla="*/ 524 h 524"/>
                        <a:gd name="T8" fmla="*/ 190 w 226"/>
                        <a:gd name="T9" fmla="*/ 499 h 524"/>
                        <a:gd name="T10" fmla="*/ 72 w 226"/>
                        <a:gd name="T11" fmla="*/ 278 h 524"/>
                        <a:gd name="T12" fmla="*/ 0 w 226"/>
                        <a:gd name="T13" fmla="*/ 15 h 5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26" h="524">
                          <a:moveTo>
                            <a:pt x="0" y="16"/>
                          </a:moveTo>
                          <a:cubicBezTo>
                            <a:pt x="10" y="7"/>
                            <a:pt x="22" y="0"/>
                            <a:pt x="34" y="10"/>
                          </a:cubicBezTo>
                          <a:cubicBezTo>
                            <a:pt x="49" y="50"/>
                            <a:pt x="95" y="147"/>
                            <a:pt x="113" y="204"/>
                          </a:cubicBezTo>
                          <a:cubicBezTo>
                            <a:pt x="134" y="272"/>
                            <a:pt x="190" y="418"/>
                            <a:pt x="226" y="524"/>
                          </a:cubicBezTo>
                          <a:cubicBezTo>
                            <a:pt x="211" y="520"/>
                            <a:pt x="198" y="511"/>
                            <a:pt x="190" y="499"/>
                          </a:cubicBezTo>
                          <a:cubicBezTo>
                            <a:pt x="144" y="429"/>
                            <a:pt x="104" y="355"/>
                            <a:pt x="72" y="278"/>
                          </a:cubicBezTo>
                          <a:cubicBezTo>
                            <a:pt x="42" y="197"/>
                            <a:pt x="20" y="102"/>
                            <a:pt x="0" y="15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2" name="Freeform 147">
                      <a:extLst>
                        <a:ext uri="{FF2B5EF4-FFF2-40B4-BE49-F238E27FC236}">
                          <a16:creationId xmlns:a16="http://schemas.microsoft.com/office/drawing/2014/main" id="{91AFF852-C91E-49DE-8F8A-474F7F47B3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90831" y="1163521"/>
                      <a:ext cx="40537" cy="24323"/>
                    </a:xfrm>
                    <a:custGeom>
                      <a:avLst/>
                      <a:gdLst>
                        <a:gd name="T0" fmla="*/ 157 w 157"/>
                        <a:gd name="T1" fmla="*/ 39 h 97"/>
                        <a:gd name="T2" fmla="*/ 69 w 157"/>
                        <a:gd name="T3" fmla="*/ 84 h 97"/>
                        <a:gd name="T4" fmla="*/ 0 w 157"/>
                        <a:gd name="T5" fmla="*/ 73 h 97"/>
                        <a:gd name="T6" fmla="*/ 20 w 157"/>
                        <a:gd name="T7" fmla="*/ 27 h 97"/>
                        <a:gd name="T8" fmla="*/ 69 w 157"/>
                        <a:gd name="T9" fmla="*/ 14 h 97"/>
                        <a:gd name="T10" fmla="*/ 157 w 157"/>
                        <a:gd name="T11" fmla="*/ 39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7" h="97">
                          <a:moveTo>
                            <a:pt x="157" y="39"/>
                          </a:moveTo>
                          <a:cubicBezTo>
                            <a:pt x="157" y="61"/>
                            <a:pt x="89" y="79"/>
                            <a:pt x="69" y="84"/>
                          </a:cubicBezTo>
                          <a:cubicBezTo>
                            <a:pt x="41" y="92"/>
                            <a:pt x="0" y="97"/>
                            <a:pt x="0" y="73"/>
                          </a:cubicBezTo>
                          <a:cubicBezTo>
                            <a:pt x="0" y="56"/>
                            <a:pt x="7" y="39"/>
                            <a:pt x="20" y="27"/>
                          </a:cubicBezTo>
                          <a:cubicBezTo>
                            <a:pt x="35" y="19"/>
                            <a:pt x="52" y="15"/>
                            <a:pt x="69" y="14"/>
                          </a:cubicBezTo>
                          <a:cubicBezTo>
                            <a:pt x="90" y="14"/>
                            <a:pt x="157" y="0"/>
                            <a:pt x="157" y="39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3" name="Freeform 148">
                      <a:extLst>
                        <a:ext uri="{FF2B5EF4-FFF2-40B4-BE49-F238E27FC236}">
                          <a16:creationId xmlns:a16="http://schemas.microsoft.com/office/drawing/2014/main" id="{327E4DF4-71F2-4E85-8F12-3D0833D76A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96622" y="1171630"/>
                      <a:ext cx="22712" cy="194486"/>
                    </a:xfrm>
                    <a:custGeom>
                      <a:avLst/>
                      <a:gdLst>
                        <a:gd name="T0" fmla="*/ 78 w 78"/>
                        <a:gd name="T1" fmla="*/ 842 h 842"/>
                        <a:gd name="T2" fmla="*/ 0 w 78"/>
                        <a:gd name="T3" fmla="*/ 842 h 842"/>
                        <a:gd name="T4" fmla="*/ 17 w 78"/>
                        <a:gd name="T5" fmla="*/ 127 h 842"/>
                        <a:gd name="T6" fmla="*/ 39 w 78"/>
                        <a:gd name="T7" fmla="*/ 0 h 842"/>
                        <a:gd name="T8" fmla="*/ 61 w 78"/>
                        <a:gd name="T9" fmla="*/ 123 h 842"/>
                        <a:gd name="T10" fmla="*/ 78 w 78"/>
                        <a:gd name="T11" fmla="*/ 842 h 8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8" h="842">
                          <a:moveTo>
                            <a:pt x="78" y="842"/>
                          </a:moveTo>
                          <a:lnTo>
                            <a:pt x="0" y="842"/>
                          </a:lnTo>
                          <a:lnTo>
                            <a:pt x="17" y="127"/>
                          </a:lnTo>
                          <a:cubicBezTo>
                            <a:pt x="17" y="108"/>
                            <a:pt x="19" y="0"/>
                            <a:pt x="39" y="0"/>
                          </a:cubicBezTo>
                          <a:cubicBezTo>
                            <a:pt x="58" y="0"/>
                            <a:pt x="61" y="105"/>
                            <a:pt x="61" y="123"/>
                          </a:cubicBezTo>
                          <a:lnTo>
                            <a:pt x="78" y="8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0" name="Group 366">
                  <a:extLst>
                    <a:ext uri="{FF2B5EF4-FFF2-40B4-BE49-F238E27FC236}">
                      <a16:creationId xmlns:a16="http://schemas.microsoft.com/office/drawing/2014/main" id="{1D91D263-C0A3-4945-A117-E6A3D789B410}"/>
                    </a:ext>
                  </a:extLst>
                </p:cNvPr>
                <p:cNvGrpSpPr/>
                <p:nvPr/>
              </p:nvGrpSpPr>
              <p:grpSpPr>
                <a:xfrm>
                  <a:off x="4123136" y="2623167"/>
                  <a:ext cx="240712" cy="341229"/>
                  <a:chOff x="5100492" y="1090555"/>
                  <a:chExt cx="210792" cy="298815"/>
                </a:xfrm>
                <a:solidFill>
                  <a:srgbClr val="5DA9CF"/>
                </a:solidFill>
              </p:grpSpPr>
              <p:sp>
                <p:nvSpPr>
                  <p:cNvPr id="202" name="Freeform 144">
                    <a:extLst>
                      <a:ext uri="{FF2B5EF4-FFF2-40B4-BE49-F238E27FC236}">
                        <a16:creationId xmlns:a16="http://schemas.microsoft.com/office/drawing/2014/main" id="{508F9D97-02CC-4CB4-A4EE-C4FC522918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2413" y="1091713"/>
                    <a:ext cx="108871" cy="82232"/>
                  </a:xfrm>
                  <a:custGeom>
                    <a:avLst/>
                    <a:gdLst>
                      <a:gd name="T0" fmla="*/ 1 w 421"/>
                      <a:gd name="T1" fmla="*/ 297 h 318"/>
                      <a:gd name="T2" fmla="*/ 24 w 421"/>
                      <a:gd name="T3" fmla="*/ 318 h 318"/>
                      <a:gd name="T4" fmla="*/ 199 w 421"/>
                      <a:gd name="T5" fmla="*/ 185 h 318"/>
                      <a:gd name="T6" fmla="*/ 421 w 421"/>
                      <a:gd name="T7" fmla="*/ 4 h 318"/>
                      <a:gd name="T8" fmla="*/ 378 w 421"/>
                      <a:gd name="T9" fmla="*/ 8 h 318"/>
                      <a:gd name="T10" fmla="*/ 188 w 421"/>
                      <a:gd name="T11" fmla="*/ 120 h 318"/>
                      <a:gd name="T12" fmla="*/ 0 w 421"/>
                      <a:gd name="T13" fmla="*/ 297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1" h="318">
                        <a:moveTo>
                          <a:pt x="1" y="297"/>
                        </a:moveTo>
                        <a:cubicBezTo>
                          <a:pt x="4" y="309"/>
                          <a:pt x="11" y="313"/>
                          <a:pt x="24" y="318"/>
                        </a:cubicBezTo>
                        <a:cubicBezTo>
                          <a:pt x="55" y="294"/>
                          <a:pt x="155" y="217"/>
                          <a:pt x="199" y="185"/>
                        </a:cubicBezTo>
                        <a:cubicBezTo>
                          <a:pt x="288" y="119"/>
                          <a:pt x="342" y="80"/>
                          <a:pt x="421" y="4"/>
                        </a:cubicBezTo>
                        <a:cubicBezTo>
                          <a:pt x="407" y="0"/>
                          <a:pt x="391" y="1"/>
                          <a:pt x="378" y="8"/>
                        </a:cubicBezTo>
                        <a:cubicBezTo>
                          <a:pt x="343" y="28"/>
                          <a:pt x="224" y="91"/>
                          <a:pt x="188" y="120"/>
                        </a:cubicBezTo>
                        <a:cubicBezTo>
                          <a:pt x="135" y="163"/>
                          <a:pt x="58" y="239"/>
                          <a:pt x="0" y="297"/>
                        </a:cubicBez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Freeform 145">
                    <a:extLst>
                      <a:ext uri="{FF2B5EF4-FFF2-40B4-BE49-F238E27FC236}">
                        <a16:creationId xmlns:a16="http://schemas.microsoft.com/office/drawing/2014/main" id="{342E8CA2-A142-493F-A9C2-65C1E9B1D6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00492" y="1090555"/>
                    <a:ext cx="108871" cy="83390"/>
                  </a:xfrm>
                  <a:custGeom>
                    <a:avLst/>
                    <a:gdLst>
                      <a:gd name="T0" fmla="*/ 421 w 421"/>
                      <a:gd name="T1" fmla="*/ 303 h 324"/>
                      <a:gd name="T2" fmla="*/ 397 w 421"/>
                      <a:gd name="T3" fmla="*/ 324 h 324"/>
                      <a:gd name="T4" fmla="*/ 230 w 421"/>
                      <a:gd name="T5" fmla="*/ 198 h 324"/>
                      <a:gd name="T6" fmla="*/ 0 w 421"/>
                      <a:gd name="T7" fmla="*/ 10 h 324"/>
                      <a:gd name="T8" fmla="*/ 40 w 421"/>
                      <a:gd name="T9" fmla="*/ 8 h 324"/>
                      <a:gd name="T10" fmla="*/ 238 w 421"/>
                      <a:gd name="T11" fmla="*/ 124 h 324"/>
                      <a:gd name="T12" fmla="*/ 421 w 421"/>
                      <a:gd name="T13" fmla="*/ 303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1" h="324">
                        <a:moveTo>
                          <a:pt x="421" y="303"/>
                        </a:moveTo>
                        <a:cubicBezTo>
                          <a:pt x="417" y="315"/>
                          <a:pt x="410" y="319"/>
                          <a:pt x="397" y="324"/>
                        </a:cubicBezTo>
                        <a:cubicBezTo>
                          <a:pt x="366" y="300"/>
                          <a:pt x="275" y="231"/>
                          <a:pt x="230" y="198"/>
                        </a:cubicBezTo>
                        <a:cubicBezTo>
                          <a:pt x="149" y="141"/>
                          <a:pt x="72" y="78"/>
                          <a:pt x="0" y="10"/>
                        </a:cubicBezTo>
                        <a:cubicBezTo>
                          <a:pt x="4" y="0"/>
                          <a:pt x="22" y="2"/>
                          <a:pt x="40" y="8"/>
                        </a:cubicBezTo>
                        <a:cubicBezTo>
                          <a:pt x="97" y="33"/>
                          <a:pt x="196" y="89"/>
                          <a:pt x="238" y="124"/>
                        </a:cubicBezTo>
                        <a:cubicBezTo>
                          <a:pt x="300" y="176"/>
                          <a:pt x="364" y="245"/>
                          <a:pt x="421" y="303"/>
                        </a:cubicBez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Freeform 146">
                    <a:extLst>
                      <a:ext uri="{FF2B5EF4-FFF2-40B4-BE49-F238E27FC236}">
                        <a16:creationId xmlns:a16="http://schemas.microsoft.com/office/drawing/2014/main" id="{26A35EB2-27E1-4CD7-B6B8-F960CAFE2B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5888" y="1171629"/>
                    <a:ext cx="59068" cy="135510"/>
                  </a:xfrm>
                  <a:custGeom>
                    <a:avLst/>
                    <a:gdLst>
                      <a:gd name="T0" fmla="*/ 0 w 226"/>
                      <a:gd name="T1" fmla="*/ 16 h 524"/>
                      <a:gd name="T2" fmla="*/ 34 w 226"/>
                      <a:gd name="T3" fmla="*/ 10 h 524"/>
                      <a:gd name="T4" fmla="*/ 113 w 226"/>
                      <a:gd name="T5" fmla="*/ 204 h 524"/>
                      <a:gd name="T6" fmla="*/ 226 w 226"/>
                      <a:gd name="T7" fmla="*/ 524 h 524"/>
                      <a:gd name="T8" fmla="*/ 190 w 226"/>
                      <a:gd name="T9" fmla="*/ 499 h 524"/>
                      <a:gd name="T10" fmla="*/ 72 w 226"/>
                      <a:gd name="T11" fmla="*/ 278 h 524"/>
                      <a:gd name="T12" fmla="*/ 0 w 226"/>
                      <a:gd name="T13" fmla="*/ 15 h 5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6" h="524">
                        <a:moveTo>
                          <a:pt x="0" y="16"/>
                        </a:moveTo>
                        <a:cubicBezTo>
                          <a:pt x="10" y="7"/>
                          <a:pt x="22" y="0"/>
                          <a:pt x="34" y="10"/>
                        </a:cubicBezTo>
                        <a:cubicBezTo>
                          <a:pt x="49" y="50"/>
                          <a:pt x="95" y="147"/>
                          <a:pt x="113" y="204"/>
                        </a:cubicBezTo>
                        <a:cubicBezTo>
                          <a:pt x="134" y="272"/>
                          <a:pt x="190" y="418"/>
                          <a:pt x="226" y="524"/>
                        </a:cubicBezTo>
                        <a:cubicBezTo>
                          <a:pt x="211" y="520"/>
                          <a:pt x="198" y="511"/>
                          <a:pt x="190" y="499"/>
                        </a:cubicBezTo>
                        <a:cubicBezTo>
                          <a:pt x="144" y="429"/>
                          <a:pt x="104" y="355"/>
                          <a:pt x="72" y="278"/>
                        </a:cubicBezTo>
                        <a:cubicBezTo>
                          <a:pt x="42" y="197"/>
                          <a:pt x="20" y="102"/>
                          <a:pt x="0" y="15"/>
                        </a:cubicBez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5" name="Freeform 147">
                    <a:extLst>
                      <a:ext uri="{FF2B5EF4-FFF2-40B4-BE49-F238E27FC236}">
                        <a16:creationId xmlns:a16="http://schemas.microsoft.com/office/drawing/2014/main" id="{5B545A08-8C00-4D23-808D-33F5F46AD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0831" y="1163521"/>
                    <a:ext cx="40537" cy="24323"/>
                  </a:xfrm>
                  <a:custGeom>
                    <a:avLst/>
                    <a:gdLst>
                      <a:gd name="T0" fmla="*/ 157 w 157"/>
                      <a:gd name="T1" fmla="*/ 39 h 97"/>
                      <a:gd name="T2" fmla="*/ 69 w 157"/>
                      <a:gd name="T3" fmla="*/ 84 h 97"/>
                      <a:gd name="T4" fmla="*/ 0 w 157"/>
                      <a:gd name="T5" fmla="*/ 73 h 97"/>
                      <a:gd name="T6" fmla="*/ 20 w 157"/>
                      <a:gd name="T7" fmla="*/ 27 h 97"/>
                      <a:gd name="T8" fmla="*/ 69 w 157"/>
                      <a:gd name="T9" fmla="*/ 14 h 97"/>
                      <a:gd name="T10" fmla="*/ 157 w 157"/>
                      <a:gd name="T11" fmla="*/ 39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7" h="97">
                        <a:moveTo>
                          <a:pt x="157" y="39"/>
                        </a:moveTo>
                        <a:cubicBezTo>
                          <a:pt x="157" y="61"/>
                          <a:pt x="89" y="79"/>
                          <a:pt x="69" y="84"/>
                        </a:cubicBezTo>
                        <a:cubicBezTo>
                          <a:pt x="41" y="92"/>
                          <a:pt x="0" y="97"/>
                          <a:pt x="0" y="73"/>
                        </a:cubicBezTo>
                        <a:cubicBezTo>
                          <a:pt x="0" y="56"/>
                          <a:pt x="7" y="39"/>
                          <a:pt x="20" y="27"/>
                        </a:cubicBezTo>
                        <a:cubicBezTo>
                          <a:pt x="35" y="19"/>
                          <a:pt x="52" y="15"/>
                          <a:pt x="69" y="14"/>
                        </a:cubicBezTo>
                        <a:cubicBezTo>
                          <a:pt x="90" y="14"/>
                          <a:pt x="157" y="0"/>
                          <a:pt x="157" y="39"/>
                        </a:cubicBez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6" name="Freeform 148">
                    <a:extLst>
                      <a:ext uri="{FF2B5EF4-FFF2-40B4-BE49-F238E27FC236}">
                        <a16:creationId xmlns:a16="http://schemas.microsoft.com/office/drawing/2014/main" id="{003CEC55-DAFE-4558-89BB-F6EE81C3A9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6623" y="1171629"/>
                    <a:ext cx="19689" cy="217741"/>
                  </a:xfrm>
                  <a:custGeom>
                    <a:avLst/>
                    <a:gdLst>
                      <a:gd name="T0" fmla="*/ 78 w 78"/>
                      <a:gd name="T1" fmla="*/ 842 h 842"/>
                      <a:gd name="T2" fmla="*/ 0 w 78"/>
                      <a:gd name="T3" fmla="*/ 842 h 842"/>
                      <a:gd name="T4" fmla="*/ 17 w 78"/>
                      <a:gd name="T5" fmla="*/ 127 h 842"/>
                      <a:gd name="T6" fmla="*/ 39 w 78"/>
                      <a:gd name="T7" fmla="*/ 0 h 842"/>
                      <a:gd name="T8" fmla="*/ 61 w 78"/>
                      <a:gd name="T9" fmla="*/ 123 h 842"/>
                      <a:gd name="T10" fmla="*/ 78 w 78"/>
                      <a:gd name="T11" fmla="*/ 842 h 8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8" h="842">
                        <a:moveTo>
                          <a:pt x="78" y="842"/>
                        </a:moveTo>
                        <a:lnTo>
                          <a:pt x="0" y="842"/>
                        </a:lnTo>
                        <a:lnTo>
                          <a:pt x="17" y="127"/>
                        </a:lnTo>
                        <a:cubicBezTo>
                          <a:pt x="17" y="108"/>
                          <a:pt x="19" y="0"/>
                          <a:pt x="39" y="0"/>
                        </a:cubicBezTo>
                        <a:cubicBezTo>
                          <a:pt x="58" y="0"/>
                          <a:pt x="61" y="105"/>
                          <a:pt x="61" y="123"/>
                        </a:cubicBezTo>
                        <a:lnTo>
                          <a:pt x="78" y="8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1" name="Oval 367">
                  <a:extLst>
                    <a:ext uri="{FF2B5EF4-FFF2-40B4-BE49-F238E27FC236}">
                      <a16:creationId xmlns:a16="http://schemas.microsoft.com/office/drawing/2014/main" id="{B9AE967B-CC58-4B37-9441-53335ADC46A6}"/>
                    </a:ext>
                  </a:extLst>
                </p:cNvPr>
                <p:cNvSpPr/>
                <p:nvPr/>
              </p:nvSpPr>
              <p:spPr>
                <a:xfrm>
                  <a:off x="4835482" y="3349904"/>
                  <a:ext cx="508896" cy="5088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up 368">
                  <a:extLst>
                    <a:ext uri="{FF2B5EF4-FFF2-40B4-BE49-F238E27FC236}">
                      <a16:creationId xmlns:a16="http://schemas.microsoft.com/office/drawing/2014/main" id="{3DBF5F8D-0B6B-4993-9B64-A4E80A95F53C}"/>
                    </a:ext>
                  </a:extLst>
                </p:cNvPr>
                <p:cNvGrpSpPr/>
                <p:nvPr/>
              </p:nvGrpSpPr>
              <p:grpSpPr>
                <a:xfrm>
                  <a:off x="4973235" y="3506156"/>
                  <a:ext cx="242255" cy="343417"/>
                  <a:chOff x="5100492" y="1090555"/>
                  <a:chExt cx="210792" cy="298815"/>
                </a:xfrm>
                <a:solidFill>
                  <a:srgbClr val="5DA9CF"/>
                </a:solidFill>
              </p:grpSpPr>
              <p:sp>
                <p:nvSpPr>
                  <p:cNvPr id="197" name="Freeform 144">
                    <a:extLst>
                      <a:ext uri="{FF2B5EF4-FFF2-40B4-BE49-F238E27FC236}">
                        <a16:creationId xmlns:a16="http://schemas.microsoft.com/office/drawing/2014/main" id="{B99CF503-D1AF-4D3A-A63A-617409B30A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2413" y="1091713"/>
                    <a:ext cx="108871" cy="82232"/>
                  </a:xfrm>
                  <a:custGeom>
                    <a:avLst/>
                    <a:gdLst>
                      <a:gd name="T0" fmla="*/ 1 w 421"/>
                      <a:gd name="T1" fmla="*/ 297 h 318"/>
                      <a:gd name="T2" fmla="*/ 24 w 421"/>
                      <a:gd name="T3" fmla="*/ 318 h 318"/>
                      <a:gd name="T4" fmla="*/ 199 w 421"/>
                      <a:gd name="T5" fmla="*/ 185 h 318"/>
                      <a:gd name="T6" fmla="*/ 421 w 421"/>
                      <a:gd name="T7" fmla="*/ 4 h 318"/>
                      <a:gd name="T8" fmla="*/ 378 w 421"/>
                      <a:gd name="T9" fmla="*/ 8 h 318"/>
                      <a:gd name="T10" fmla="*/ 188 w 421"/>
                      <a:gd name="T11" fmla="*/ 120 h 318"/>
                      <a:gd name="T12" fmla="*/ 0 w 421"/>
                      <a:gd name="T13" fmla="*/ 297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1" h="318">
                        <a:moveTo>
                          <a:pt x="1" y="297"/>
                        </a:moveTo>
                        <a:cubicBezTo>
                          <a:pt x="4" y="309"/>
                          <a:pt x="11" y="313"/>
                          <a:pt x="24" y="318"/>
                        </a:cubicBezTo>
                        <a:cubicBezTo>
                          <a:pt x="55" y="294"/>
                          <a:pt x="155" y="217"/>
                          <a:pt x="199" y="185"/>
                        </a:cubicBezTo>
                        <a:cubicBezTo>
                          <a:pt x="288" y="119"/>
                          <a:pt x="342" y="80"/>
                          <a:pt x="421" y="4"/>
                        </a:cubicBezTo>
                        <a:cubicBezTo>
                          <a:pt x="407" y="0"/>
                          <a:pt x="391" y="1"/>
                          <a:pt x="378" y="8"/>
                        </a:cubicBezTo>
                        <a:cubicBezTo>
                          <a:pt x="343" y="28"/>
                          <a:pt x="224" y="91"/>
                          <a:pt x="188" y="120"/>
                        </a:cubicBezTo>
                        <a:cubicBezTo>
                          <a:pt x="135" y="163"/>
                          <a:pt x="58" y="239"/>
                          <a:pt x="0" y="297"/>
                        </a:cubicBez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8" name="Freeform 145">
                    <a:extLst>
                      <a:ext uri="{FF2B5EF4-FFF2-40B4-BE49-F238E27FC236}">
                        <a16:creationId xmlns:a16="http://schemas.microsoft.com/office/drawing/2014/main" id="{F3295FE5-2678-4ABD-A428-52F2189C07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00492" y="1090555"/>
                    <a:ext cx="108871" cy="83390"/>
                  </a:xfrm>
                  <a:custGeom>
                    <a:avLst/>
                    <a:gdLst>
                      <a:gd name="T0" fmla="*/ 421 w 421"/>
                      <a:gd name="T1" fmla="*/ 303 h 324"/>
                      <a:gd name="T2" fmla="*/ 397 w 421"/>
                      <a:gd name="T3" fmla="*/ 324 h 324"/>
                      <a:gd name="T4" fmla="*/ 230 w 421"/>
                      <a:gd name="T5" fmla="*/ 198 h 324"/>
                      <a:gd name="T6" fmla="*/ 0 w 421"/>
                      <a:gd name="T7" fmla="*/ 10 h 324"/>
                      <a:gd name="T8" fmla="*/ 40 w 421"/>
                      <a:gd name="T9" fmla="*/ 8 h 324"/>
                      <a:gd name="T10" fmla="*/ 238 w 421"/>
                      <a:gd name="T11" fmla="*/ 124 h 324"/>
                      <a:gd name="T12" fmla="*/ 421 w 421"/>
                      <a:gd name="T13" fmla="*/ 303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1" h="324">
                        <a:moveTo>
                          <a:pt x="421" y="303"/>
                        </a:moveTo>
                        <a:cubicBezTo>
                          <a:pt x="417" y="315"/>
                          <a:pt x="410" y="319"/>
                          <a:pt x="397" y="324"/>
                        </a:cubicBezTo>
                        <a:cubicBezTo>
                          <a:pt x="366" y="300"/>
                          <a:pt x="275" y="231"/>
                          <a:pt x="230" y="198"/>
                        </a:cubicBezTo>
                        <a:cubicBezTo>
                          <a:pt x="149" y="141"/>
                          <a:pt x="72" y="78"/>
                          <a:pt x="0" y="10"/>
                        </a:cubicBezTo>
                        <a:cubicBezTo>
                          <a:pt x="4" y="0"/>
                          <a:pt x="22" y="2"/>
                          <a:pt x="40" y="8"/>
                        </a:cubicBezTo>
                        <a:cubicBezTo>
                          <a:pt x="97" y="33"/>
                          <a:pt x="196" y="89"/>
                          <a:pt x="238" y="124"/>
                        </a:cubicBezTo>
                        <a:cubicBezTo>
                          <a:pt x="300" y="176"/>
                          <a:pt x="364" y="245"/>
                          <a:pt x="421" y="303"/>
                        </a:cubicBez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9" name="Freeform 146">
                    <a:extLst>
                      <a:ext uri="{FF2B5EF4-FFF2-40B4-BE49-F238E27FC236}">
                        <a16:creationId xmlns:a16="http://schemas.microsoft.com/office/drawing/2014/main" id="{D2A0C759-A756-4AC3-B136-4E2BFC1BB7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5888" y="1171629"/>
                    <a:ext cx="59068" cy="135510"/>
                  </a:xfrm>
                  <a:custGeom>
                    <a:avLst/>
                    <a:gdLst>
                      <a:gd name="T0" fmla="*/ 0 w 226"/>
                      <a:gd name="T1" fmla="*/ 16 h 524"/>
                      <a:gd name="T2" fmla="*/ 34 w 226"/>
                      <a:gd name="T3" fmla="*/ 10 h 524"/>
                      <a:gd name="T4" fmla="*/ 113 w 226"/>
                      <a:gd name="T5" fmla="*/ 204 h 524"/>
                      <a:gd name="T6" fmla="*/ 226 w 226"/>
                      <a:gd name="T7" fmla="*/ 524 h 524"/>
                      <a:gd name="T8" fmla="*/ 190 w 226"/>
                      <a:gd name="T9" fmla="*/ 499 h 524"/>
                      <a:gd name="T10" fmla="*/ 72 w 226"/>
                      <a:gd name="T11" fmla="*/ 278 h 524"/>
                      <a:gd name="T12" fmla="*/ 0 w 226"/>
                      <a:gd name="T13" fmla="*/ 15 h 5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6" h="524">
                        <a:moveTo>
                          <a:pt x="0" y="16"/>
                        </a:moveTo>
                        <a:cubicBezTo>
                          <a:pt x="10" y="7"/>
                          <a:pt x="22" y="0"/>
                          <a:pt x="34" y="10"/>
                        </a:cubicBezTo>
                        <a:cubicBezTo>
                          <a:pt x="49" y="50"/>
                          <a:pt x="95" y="147"/>
                          <a:pt x="113" y="204"/>
                        </a:cubicBezTo>
                        <a:cubicBezTo>
                          <a:pt x="134" y="272"/>
                          <a:pt x="190" y="418"/>
                          <a:pt x="226" y="524"/>
                        </a:cubicBezTo>
                        <a:cubicBezTo>
                          <a:pt x="211" y="520"/>
                          <a:pt x="198" y="511"/>
                          <a:pt x="190" y="499"/>
                        </a:cubicBezTo>
                        <a:cubicBezTo>
                          <a:pt x="144" y="429"/>
                          <a:pt x="104" y="355"/>
                          <a:pt x="72" y="278"/>
                        </a:cubicBezTo>
                        <a:cubicBezTo>
                          <a:pt x="42" y="197"/>
                          <a:pt x="20" y="102"/>
                          <a:pt x="0" y="15"/>
                        </a:cubicBez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0" name="Freeform 147">
                    <a:extLst>
                      <a:ext uri="{FF2B5EF4-FFF2-40B4-BE49-F238E27FC236}">
                        <a16:creationId xmlns:a16="http://schemas.microsoft.com/office/drawing/2014/main" id="{CC68028D-A9B2-4C58-92AD-431E25E8F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0831" y="1163521"/>
                    <a:ext cx="40537" cy="24323"/>
                  </a:xfrm>
                  <a:custGeom>
                    <a:avLst/>
                    <a:gdLst>
                      <a:gd name="T0" fmla="*/ 157 w 157"/>
                      <a:gd name="T1" fmla="*/ 39 h 97"/>
                      <a:gd name="T2" fmla="*/ 69 w 157"/>
                      <a:gd name="T3" fmla="*/ 84 h 97"/>
                      <a:gd name="T4" fmla="*/ 0 w 157"/>
                      <a:gd name="T5" fmla="*/ 73 h 97"/>
                      <a:gd name="T6" fmla="*/ 20 w 157"/>
                      <a:gd name="T7" fmla="*/ 27 h 97"/>
                      <a:gd name="T8" fmla="*/ 69 w 157"/>
                      <a:gd name="T9" fmla="*/ 14 h 97"/>
                      <a:gd name="T10" fmla="*/ 157 w 157"/>
                      <a:gd name="T11" fmla="*/ 39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7" h="97">
                        <a:moveTo>
                          <a:pt x="157" y="39"/>
                        </a:moveTo>
                        <a:cubicBezTo>
                          <a:pt x="157" y="61"/>
                          <a:pt x="89" y="79"/>
                          <a:pt x="69" y="84"/>
                        </a:cubicBezTo>
                        <a:cubicBezTo>
                          <a:pt x="41" y="92"/>
                          <a:pt x="0" y="97"/>
                          <a:pt x="0" y="73"/>
                        </a:cubicBezTo>
                        <a:cubicBezTo>
                          <a:pt x="0" y="56"/>
                          <a:pt x="7" y="39"/>
                          <a:pt x="20" y="27"/>
                        </a:cubicBezTo>
                        <a:cubicBezTo>
                          <a:pt x="35" y="19"/>
                          <a:pt x="52" y="15"/>
                          <a:pt x="69" y="14"/>
                        </a:cubicBezTo>
                        <a:cubicBezTo>
                          <a:pt x="90" y="14"/>
                          <a:pt x="157" y="0"/>
                          <a:pt x="157" y="39"/>
                        </a:cubicBez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" name="Freeform 148">
                    <a:extLst>
                      <a:ext uri="{FF2B5EF4-FFF2-40B4-BE49-F238E27FC236}">
                        <a16:creationId xmlns:a16="http://schemas.microsoft.com/office/drawing/2014/main" id="{0D92CA61-96AE-4592-ACAA-EA9BF950D9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6623" y="1171629"/>
                    <a:ext cx="19689" cy="217741"/>
                  </a:xfrm>
                  <a:custGeom>
                    <a:avLst/>
                    <a:gdLst>
                      <a:gd name="T0" fmla="*/ 78 w 78"/>
                      <a:gd name="T1" fmla="*/ 842 h 842"/>
                      <a:gd name="T2" fmla="*/ 0 w 78"/>
                      <a:gd name="T3" fmla="*/ 842 h 842"/>
                      <a:gd name="T4" fmla="*/ 17 w 78"/>
                      <a:gd name="T5" fmla="*/ 127 h 842"/>
                      <a:gd name="T6" fmla="*/ 39 w 78"/>
                      <a:gd name="T7" fmla="*/ 0 h 842"/>
                      <a:gd name="T8" fmla="*/ 61 w 78"/>
                      <a:gd name="T9" fmla="*/ 123 h 842"/>
                      <a:gd name="T10" fmla="*/ 78 w 78"/>
                      <a:gd name="T11" fmla="*/ 842 h 8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8" h="842">
                        <a:moveTo>
                          <a:pt x="78" y="842"/>
                        </a:moveTo>
                        <a:lnTo>
                          <a:pt x="0" y="842"/>
                        </a:lnTo>
                        <a:lnTo>
                          <a:pt x="17" y="127"/>
                        </a:lnTo>
                        <a:cubicBezTo>
                          <a:pt x="17" y="108"/>
                          <a:pt x="19" y="0"/>
                          <a:pt x="39" y="0"/>
                        </a:cubicBezTo>
                        <a:cubicBezTo>
                          <a:pt x="58" y="0"/>
                          <a:pt x="61" y="105"/>
                          <a:pt x="61" y="123"/>
                        </a:cubicBezTo>
                        <a:lnTo>
                          <a:pt x="78" y="8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3" name="Oval 369">
                  <a:extLst>
                    <a:ext uri="{FF2B5EF4-FFF2-40B4-BE49-F238E27FC236}">
                      <a16:creationId xmlns:a16="http://schemas.microsoft.com/office/drawing/2014/main" id="{3A09E042-62DB-4FCC-B636-D591B561874D}"/>
                    </a:ext>
                  </a:extLst>
                </p:cNvPr>
                <p:cNvSpPr/>
                <p:nvPr/>
              </p:nvSpPr>
              <p:spPr>
                <a:xfrm>
                  <a:off x="3743372" y="4194122"/>
                  <a:ext cx="724234" cy="7242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Freeform: Shape 229">
                  <a:extLst>
                    <a:ext uri="{FF2B5EF4-FFF2-40B4-BE49-F238E27FC236}">
                      <a16:creationId xmlns:a16="http://schemas.microsoft.com/office/drawing/2014/main" id="{4793276F-6B46-4525-A779-9D06BE8DA44B}"/>
                    </a:ext>
                  </a:extLst>
                </p:cNvPr>
                <p:cNvSpPr/>
                <p:nvPr/>
              </p:nvSpPr>
              <p:spPr>
                <a:xfrm>
                  <a:off x="4057439" y="4410645"/>
                  <a:ext cx="38558" cy="507713"/>
                </a:xfrm>
                <a:custGeom>
                  <a:avLst/>
                  <a:gdLst>
                    <a:gd name="connsiteX0" fmla="*/ 10746 w 35169"/>
                    <a:gd name="connsiteY0" fmla="*/ 10746 h 527538"/>
                    <a:gd name="connsiteX1" fmla="*/ 35365 w 35169"/>
                    <a:gd name="connsiteY1" fmla="*/ 10746 h 527538"/>
                    <a:gd name="connsiteX2" fmla="*/ 35365 w 35169"/>
                    <a:gd name="connsiteY2" fmla="*/ 525389 h 527538"/>
                    <a:gd name="connsiteX3" fmla="*/ 10746 w 35169"/>
                    <a:gd name="connsiteY3" fmla="*/ 525389 h 52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169" h="527538">
                      <a:moveTo>
                        <a:pt x="10746" y="10746"/>
                      </a:moveTo>
                      <a:lnTo>
                        <a:pt x="35365" y="10746"/>
                      </a:lnTo>
                      <a:lnTo>
                        <a:pt x="35365" y="525389"/>
                      </a:lnTo>
                      <a:lnTo>
                        <a:pt x="10746" y="525389"/>
                      </a:lnTo>
                      <a:close/>
                    </a:path>
                  </a:pathLst>
                </a:custGeom>
                <a:solidFill>
                  <a:srgbClr val="5DA9CF"/>
                </a:solidFill>
                <a:ln w="11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CFCF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Freeform: Shape 230">
                  <a:extLst>
                    <a:ext uri="{FF2B5EF4-FFF2-40B4-BE49-F238E27FC236}">
                      <a16:creationId xmlns:a16="http://schemas.microsoft.com/office/drawing/2014/main" id="{9FE53458-C7A3-403D-A420-BA3E33F25F4F}"/>
                    </a:ext>
                  </a:extLst>
                </p:cNvPr>
                <p:cNvSpPr/>
                <p:nvPr/>
              </p:nvSpPr>
              <p:spPr>
                <a:xfrm>
                  <a:off x="4072962" y="4354016"/>
                  <a:ext cx="115677" cy="78978"/>
                </a:xfrm>
                <a:custGeom>
                  <a:avLst/>
                  <a:gdLst>
                    <a:gd name="connsiteX0" fmla="*/ 89152 w 105507"/>
                    <a:gd name="connsiteY0" fmla="*/ 15044 h 82061"/>
                    <a:gd name="connsiteX1" fmla="*/ 94073 w 105507"/>
                    <a:gd name="connsiteY1" fmla="*/ 21610 h 82061"/>
                    <a:gd name="connsiteX2" fmla="*/ 19965 w 105507"/>
                    <a:gd name="connsiteY2" fmla="*/ 77150 h 82061"/>
                    <a:gd name="connsiteX3" fmla="*/ 15044 w 105507"/>
                    <a:gd name="connsiteY3" fmla="*/ 70583 h 8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7" h="82061">
                      <a:moveTo>
                        <a:pt x="89152" y="15044"/>
                      </a:moveTo>
                      <a:lnTo>
                        <a:pt x="94073" y="21610"/>
                      </a:lnTo>
                      <a:lnTo>
                        <a:pt x="19965" y="77150"/>
                      </a:lnTo>
                      <a:lnTo>
                        <a:pt x="15044" y="70583"/>
                      </a:lnTo>
                      <a:close/>
                    </a:path>
                  </a:pathLst>
                </a:custGeom>
                <a:solidFill>
                  <a:srgbClr val="5DA9CF"/>
                </a:solidFill>
                <a:ln w="116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CFCF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Freeform: Shape 231">
                  <a:extLst>
                    <a:ext uri="{FF2B5EF4-FFF2-40B4-BE49-F238E27FC236}">
                      <a16:creationId xmlns:a16="http://schemas.microsoft.com/office/drawing/2014/main" id="{ADE01DD0-4F9D-496C-82A3-60AE03A89FBE}"/>
                    </a:ext>
                  </a:extLst>
                </p:cNvPr>
                <p:cNvSpPr/>
                <p:nvPr/>
              </p:nvSpPr>
              <p:spPr>
                <a:xfrm>
                  <a:off x="3972800" y="4354902"/>
                  <a:ext cx="115677" cy="78978"/>
                </a:xfrm>
                <a:custGeom>
                  <a:avLst/>
                  <a:gdLst>
                    <a:gd name="connsiteX0" fmla="*/ 93135 w 105507"/>
                    <a:gd name="connsiteY0" fmla="*/ 69880 h 82061"/>
                    <a:gd name="connsiteX1" fmla="*/ 88214 w 105507"/>
                    <a:gd name="connsiteY1" fmla="*/ 76447 h 82061"/>
                    <a:gd name="connsiteX2" fmla="*/ 15044 w 105507"/>
                    <a:gd name="connsiteY2" fmla="*/ 21610 h 82061"/>
                    <a:gd name="connsiteX3" fmla="*/ 19965 w 105507"/>
                    <a:gd name="connsiteY3" fmla="*/ 15044 h 8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7" h="82061">
                      <a:moveTo>
                        <a:pt x="93135" y="69880"/>
                      </a:moveTo>
                      <a:lnTo>
                        <a:pt x="88214" y="76447"/>
                      </a:lnTo>
                      <a:lnTo>
                        <a:pt x="15044" y="21610"/>
                      </a:lnTo>
                      <a:lnTo>
                        <a:pt x="19965" y="15044"/>
                      </a:lnTo>
                      <a:close/>
                    </a:path>
                  </a:pathLst>
                </a:custGeom>
                <a:solidFill>
                  <a:srgbClr val="5DA9CF"/>
                </a:solidFill>
                <a:ln w="116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CFCF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Freeform: Shape 232">
                  <a:extLst>
                    <a:ext uri="{FF2B5EF4-FFF2-40B4-BE49-F238E27FC236}">
                      <a16:creationId xmlns:a16="http://schemas.microsoft.com/office/drawing/2014/main" id="{3BC072E3-68A2-41D3-9224-3975045FBB0A}"/>
                    </a:ext>
                  </a:extLst>
                </p:cNvPr>
                <p:cNvSpPr/>
                <p:nvPr/>
              </p:nvSpPr>
              <p:spPr>
                <a:xfrm>
                  <a:off x="3894206" y="4345206"/>
                  <a:ext cx="372738" cy="33847"/>
                </a:xfrm>
                <a:custGeom>
                  <a:avLst/>
                  <a:gdLst>
                    <a:gd name="connsiteX0" fmla="*/ 10746 w 339969"/>
                    <a:gd name="connsiteY0" fmla="*/ 10746 h 35169"/>
                    <a:gd name="connsiteX1" fmla="*/ 337820 w 339969"/>
                    <a:gd name="connsiteY1" fmla="*/ 10746 h 35169"/>
                    <a:gd name="connsiteX2" fmla="*/ 337820 w 339969"/>
                    <a:gd name="connsiteY2" fmla="*/ 30675 h 35169"/>
                    <a:gd name="connsiteX3" fmla="*/ 10746 w 339969"/>
                    <a:gd name="connsiteY3" fmla="*/ 30675 h 3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969" h="35169">
                      <a:moveTo>
                        <a:pt x="10746" y="10746"/>
                      </a:moveTo>
                      <a:lnTo>
                        <a:pt x="337820" y="10746"/>
                      </a:lnTo>
                      <a:lnTo>
                        <a:pt x="337820" y="30675"/>
                      </a:lnTo>
                      <a:lnTo>
                        <a:pt x="10746" y="30675"/>
                      </a:lnTo>
                      <a:close/>
                    </a:path>
                  </a:pathLst>
                </a:custGeom>
                <a:solidFill>
                  <a:srgbClr val="5DA9CF"/>
                </a:solidFill>
                <a:ln w="11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CFCF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Freeform: Shape 233">
                  <a:extLst>
                    <a:ext uri="{FF2B5EF4-FFF2-40B4-BE49-F238E27FC236}">
                      <a16:creationId xmlns:a16="http://schemas.microsoft.com/office/drawing/2014/main" id="{59480A03-FA91-4458-8C6B-B70B8A1A4E9C}"/>
                    </a:ext>
                  </a:extLst>
                </p:cNvPr>
                <p:cNvSpPr/>
                <p:nvPr/>
              </p:nvSpPr>
              <p:spPr>
                <a:xfrm>
                  <a:off x="3907059" y="4322641"/>
                  <a:ext cx="38558" cy="33847"/>
                </a:xfrm>
                <a:custGeom>
                  <a:avLst/>
                  <a:gdLst>
                    <a:gd name="connsiteX0" fmla="*/ 10746 w 35169"/>
                    <a:gd name="connsiteY0" fmla="*/ 34192 h 35169"/>
                    <a:gd name="connsiteX1" fmla="*/ 10746 w 35169"/>
                    <a:gd name="connsiteY1" fmla="*/ 17780 h 35169"/>
                    <a:gd name="connsiteX2" fmla="*/ 18952 w 35169"/>
                    <a:gd name="connsiteY2" fmla="*/ 10746 h 35169"/>
                    <a:gd name="connsiteX3" fmla="*/ 27158 w 35169"/>
                    <a:gd name="connsiteY3" fmla="*/ 17780 h 35169"/>
                    <a:gd name="connsiteX4" fmla="*/ 27158 w 35169"/>
                    <a:gd name="connsiteY4" fmla="*/ 34192 h 3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69" h="35169">
                      <a:moveTo>
                        <a:pt x="10746" y="34192"/>
                      </a:moveTo>
                      <a:lnTo>
                        <a:pt x="10746" y="17780"/>
                      </a:lnTo>
                      <a:cubicBezTo>
                        <a:pt x="10746" y="17780"/>
                        <a:pt x="10746" y="10746"/>
                        <a:pt x="18952" y="10746"/>
                      </a:cubicBezTo>
                      <a:cubicBezTo>
                        <a:pt x="27158" y="10746"/>
                        <a:pt x="27158" y="17780"/>
                        <a:pt x="27158" y="17780"/>
                      </a:cubicBezTo>
                      <a:lnTo>
                        <a:pt x="27158" y="34192"/>
                      </a:lnTo>
                      <a:close/>
                    </a:path>
                  </a:pathLst>
                </a:custGeom>
                <a:solidFill>
                  <a:srgbClr val="5DA9CF"/>
                </a:solidFill>
                <a:ln w="11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CFCF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Freeform: Shape 234">
                  <a:extLst>
                    <a:ext uri="{FF2B5EF4-FFF2-40B4-BE49-F238E27FC236}">
                      <a16:creationId xmlns:a16="http://schemas.microsoft.com/office/drawing/2014/main" id="{58A64B37-35FA-4AA5-A941-D388C3E6A51A}"/>
                    </a:ext>
                  </a:extLst>
                </p:cNvPr>
                <p:cNvSpPr/>
                <p:nvPr/>
              </p:nvSpPr>
              <p:spPr>
                <a:xfrm>
                  <a:off x="3949474" y="4322641"/>
                  <a:ext cx="38558" cy="33847"/>
                </a:xfrm>
                <a:custGeom>
                  <a:avLst/>
                  <a:gdLst>
                    <a:gd name="connsiteX0" fmla="*/ 10746 w 35169"/>
                    <a:gd name="connsiteY0" fmla="*/ 34192 h 35169"/>
                    <a:gd name="connsiteX1" fmla="*/ 10746 w 35169"/>
                    <a:gd name="connsiteY1" fmla="*/ 17780 h 35169"/>
                    <a:gd name="connsiteX2" fmla="*/ 18952 w 35169"/>
                    <a:gd name="connsiteY2" fmla="*/ 10746 h 35169"/>
                    <a:gd name="connsiteX3" fmla="*/ 27158 w 35169"/>
                    <a:gd name="connsiteY3" fmla="*/ 17780 h 35169"/>
                    <a:gd name="connsiteX4" fmla="*/ 27158 w 35169"/>
                    <a:gd name="connsiteY4" fmla="*/ 34192 h 3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69" h="35169">
                      <a:moveTo>
                        <a:pt x="10746" y="34192"/>
                      </a:moveTo>
                      <a:lnTo>
                        <a:pt x="10746" y="17780"/>
                      </a:lnTo>
                      <a:cubicBezTo>
                        <a:pt x="10746" y="17780"/>
                        <a:pt x="10746" y="10746"/>
                        <a:pt x="18952" y="10746"/>
                      </a:cubicBezTo>
                      <a:cubicBezTo>
                        <a:pt x="27158" y="10746"/>
                        <a:pt x="27158" y="17780"/>
                        <a:pt x="27158" y="17780"/>
                      </a:cubicBezTo>
                      <a:lnTo>
                        <a:pt x="27158" y="34192"/>
                      </a:lnTo>
                      <a:close/>
                    </a:path>
                  </a:pathLst>
                </a:custGeom>
                <a:solidFill>
                  <a:srgbClr val="5DA9CF"/>
                </a:solidFill>
                <a:ln w="11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CFCF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Freeform: Shape 235">
                  <a:extLst>
                    <a:ext uri="{FF2B5EF4-FFF2-40B4-BE49-F238E27FC236}">
                      <a16:creationId xmlns:a16="http://schemas.microsoft.com/office/drawing/2014/main" id="{81B4E9DD-58A7-407D-ACC3-59EDB30663EC}"/>
                    </a:ext>
                  </a:extLst>
                </p:cNvPr>
                <p:cNvSpPr/>
                <p:nvPr/>
              </p:nvSpPr>
              <p:spPr>
                <a:xfrm>
                  <a:off x="4179543" y="4322641"/>
                  <a:ext cx="38558" cy="33847"/>
                </a:xfrm>
                <a:custGeom>
                  <a:avLst/>
                  <a:gdLst>
                    <a:gd name="connsiteX0" fmla="*/ 10746 w 35169"/>
                    <a:gd name="connsiteY0" fmla="*/ 34192 h 35169"/>
                    <a:gd name="connsiteX1" fmla="*/ 10746 w 35169"/>
                    <a:gd name="connsiteY1" fmla="*/ 17780 h 35169"/>
                    <a:gd name="connsiteX2" fmla="*/ 18952 w 35169"/>
                    <a:gd name="connsiteY2" fmla="*/ 10746 h 35169"/>
                    <a:gd name="connsiteX3" fmla="*/ 27158 w 35169"/>
                    <a:gd name="connsiteY3" fmla="*/ 17780 h 35169"/>
                    <a:gd name="connsiteX4" fmla="*/ 27158 w 35169"/>
                    <a:gd name="connsiteY4" fmla="*/ 34192 h 3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69" h="35169">
                      <a:moveTo>
                        <a:pt x="10746" y="34192"/>
                      </a:moveTo>
                      <a:lnTo>
                        <a:pt x="10746" y="17780"/>
                      </a:lnTo>
                      <a:cubicBezTo>
                        <a:pt x="10746" y="17780"/>
                        <a:pt x="10746" y="10746"/>
                        <a:pt x="18952" y="10746"/>
                      </a:cubicBezTo>
                      <a:cubicBezTo>
                        <a:pt x="27158" y="10746"/>
                        <a:pt x="27158" y="17780"/>
                        <a:pt x="27158" y="17780"/>
                      </a:cubicBezTo>
                      <a:lnTo>
                        <a:pt x="27158" y="34192"/>
                      </a:lnTo>
                      <a:close/>
                    </a:path>
                  </a:pathLst>
                </a:custGeom>
                <a:solidFill>
                  <a:srgbClr val="5DA9CF"/>
                </a:solidFill>
                <a:ln w="11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CFCF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Freeform: Shape 236">
                  <a:extLst>
                    <a:ext uri="{FF2B5EF4-FFF2-40B4-BE49-F238E27FC236}">
                      <a16:creationId xmlns:a16="http://schemas.microsoft.com/office/drawing/2014/main" id="{814C08C0-A91B-4016-9378-680C9A7563BB}"/>
                    </a:ext>
                  </a:extLst>
                </p:cNvPr>
                <p:cNvSpPr/>
                <p:nvPr/>
              </p:nvSpPr>
              <p:spPr>
                <a:xfrm>
                  <a:off x="4221959" y="4322641"/>
                  <a:ext cx="38558" cy="33847"/>
                </a:xfrm>
                <a:custGeom>
                  <a:avLst/>
                  <a:gdLst>
                    <a:gd name="connsiteX0" fmla="*/ 10746 w 35169"/>
                    <a:gd name="connsiteY0" fmla="*/ 34192 h 35169"/>
                    <a:gd name="connsiteX1" fmla="*/ 10746 w 35169"/>
                    <a:gd name="connsiteY1" fmla="*/ 17780 h 35169"/>
                    <a:gd name="connsiteX2" fmla="*/ 18952 w 35169"/>
                    <a:gd name="connsiteY2" fmla="*/ 10746 h 35169"/>
                    <a:gd name="connsiteX3" fmla="*/ 27158 w 35169"/>
                    <a:gd name="connsiteY3" fmla="*/ 17780 h 35169"/>
                    <a:gd name="connsiteX4" fmla="*/ 27158 w 35169"/>
                    <a:gd name="connsiteY4" fmla="*/ 34192 h 3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69" h="35169">
                      <a:moveTo>
                        <a:pt x="10746" y="34192"/>
                      </a:moveTo>
                      <a:lnTo>
                        <a:pt x="10746" y="17780"/>
                      </a:lnTo>
                      <a:cubicBezTo>
                        <a:pt x="10746" y="17780"/>
                        <a:pt x="10746" y="10746"/>
                        <a:pt x="18952" y="10746"/>
                      </a:cubicBezTo>
                      <a:cubicBezTo>
                        <a:pt x="27158" y="10746"/>
                        <a:pt x="27158" y="17780"/>
                        <a:pt x="27158" y="17780"/>
                      </a:cubicBezTo>
                      <a:lnTo>
                        <a:pt x="27158" y="34192"/>
                      </a:lnTo>
                      <a:close/>
                    </a:path>
                  </a:pathLst>
                </a:custGeom>
                <a:solidFill>
                  <a:srgbClr val="5DA9CF"/>
                </a:solidFill>
                <a:ln w="11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CFCF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" name="Freeform: Shape 237">
                  <a:extLst>
                    <a:ext uri="{FF2B5EF4-FFF2-40B4-BE49-F238E27FC236}">
                      <a16:creationId xmlns:a16="http://schemas.microsoft.com/office/drawing/2014/main" id="{AE33B37E-5238-4AA9-A666-9AE07E72573F}"/>
                    </a:ext>
                  </a:extLst>
                </p:cNvPr>
                <p:cNvSpPr/>
                <p:nvPr/>
              </p:nvSpPr>
              <p:spPr>
                <a:xfrm>
                  <a:off x="3894206" y="4322641"/>
                  <a:ext cx="12853" cy="11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3" h="11723"/>
                  </a:pathLst>
                </a:custGeom>
                <a:solidFill>
                  <a:srgbClr val="5DA9CF"/>
                </a:solidFill>
                <a:ln w="11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CFCF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Freeform: Shape 238">
                  <a:extLst>
                    <a:ext uri="{FF2B5EF4-FFF2-40B4-BE49-F238E27FC236}">
                      <a16:creationId xmlns:a16="http://schemas.microsoft.com/office/drawing/2014/main" id="{90BFAB2D-1B13-4BFC-A5B5-27F193787EDE}"/>
                    </a:ext>
                  </a:extLst>
                </p:cNvPr>
                <p:cNvSpPr/>
                <p:nvPr/>
              </p:nvSpPr>
              <p:spPr>
                <a:xfrm>
                  <a:off x="4233629" y="4354232"/>
                  <a:ext cx="161085" cy="109811"/>
                </a:xfrm>
                <a:custGeom>
                  <a:avLst/>
                  <a:gdLst>
                    <a:gd name="connsiteX0" fmla="*/ 242863 w 386861"/>
                    <a:gd name="connsiteY0" fmla="*/ 99842 h 105507"/>
                    <a:gd name="connsiteX1" fmla="*/ 99842 w 386861"/>
                    <a:gd name="connsiteY1" fmla="*/ 75223 h 105507"/>
                    <a:gd name="connsiteX2" fmla="*/ 10746 w 386861"/>
                    <a:gd name="connsiteY2" fmla="*/ 20125 h 105507"/>
                    <a:gd name="connsiteX3" fmla="*/ 20125 w 386861"/>
                    <a:gd name="connsiteY3" fmla="*/ 10746 h 105507"/>
                    <a:gd name="connsiteX4" fmla="*/ 372989 w 386861"/>
                    <a:gd name="connsiteY4" fmla="*/ 77568 h 105507"/>
                    <a:gd name="connsiteX5" fmla="*/ 375334 w 386861"/>
                    <a:gd name="connsiteY5" fmla="*/ 76395 h 105507"/>
                    <a:gd name="connsiteX6" fmla="*/ 378851 w 386861"/>
                    <a:gd name="connsiteY6" fmla="*/ 89291 h 105507"/>
                    <a:gd name="connsiteX7" fmla="*/ 375334 w 386861"/>
                    <a:gd name="connsiteY7" fmla="*/ 77568 h 105507"/>
                    <a:gd name="connsiteX8" fmla="*/ 242863 w 386861"/>
                    <a:gd name="connsiteY8" fmla="*/ 99842 h 105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6861" h="105507">
                      <a:moveTo>
                        <a:pt x="242863" y="99842"/>
                      </a:moveTo>
                      <a:cubicBezTo>
                        <a:pt x="180731" y="99842"/>
                        <a:pt x="132666" y="89291"/>
                        <a:pt x="99842" y="75223"/>
                      </a:cubicBezTo>
                      <a:cubicBezTo>
                        <a:pt x="40054" y="49432"/>
                        <a:pt x="11918" y="21297"/>
                        <a:pt x="10746" y="20125"/>
                      </a:cubicBezTo>
                      <a:lnTo>
                        <a:pt x="20125" y="10746"/>
                      </a:lnTo>
                      <a:cubicBezTo>
                        <a:pt x="21297" y="11918"/>
                        <a:pt x="129149" y="145562"/>
                        <a:pt x="372989" y="77568"/>
                      </a:cubicBezTo>
                      <a:lnTo>
                        <a:pt x="375334" y="76395"/>
                      </a:lnTo>
                      <a:lnTo>
                        <a:pt x="378851" y="89291"/>
                      </a:lnTo>
                      <a:lnTo>
                        <a:pt x="375334" y="77568"/>
                      </a:lnTo>
                      <a:cubicBezTo>
                        <a:pt x="326097" y="92808"/>
                        <a:pt x="282721" y="99842"/>
                        <a:pt x="242863" y="99842"/>
                      </a:cubicBezTo>
                      <a:close/>
                    </a:path>
                  </a:pathLst>
                </a:custGeom>
                <a:solidFill>
                  <a:srgbClr val="5DA9CF"/>
                </a:solidFill>
                <a:ln w="11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CFCF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Freeform: Shape 239">
                  <a:extLst>
                    <a:ext uri="{FF2B5EF4-FFF2-40B4-BE49-F238E27FC236}">
                      <a16:creationId xmlns:a16="http://schemas.microsoft.com/office/drawing/2014/main" id="{672CE17A-1DC4-4348-8B84-FE13DD1B0EBD}"/>
                    </a:ext>
                  </a:extLst>
                </p:cNvPr>
                <p:cNvSpPr/>
                <p:nvPr/>
              </p:nvSpPr>
              <p:spPr>
                <a:xfrm>
                  <a:off x="3980320" y="4349719"/>
                  <a:ext cx="253310" cy="112825"/>
                </a:xfrm>
                <a:custGeom>
                  <a:avLst/>
                  <a:gdLst>
                    <a:gd name="connsiteX0" fmla="*/ 283894 w 445476"/>
                    <a:gd name="connsiteY0" fmla="*/ 109220 h 117230"/>
                    <a:gd name="connsiteX1" fmla="*/ 116254 w 445476"/>
                    <a:gd name="connsiteY1" fmla="*/ 81085 h 117230"/>
                    <a:gd name="connsiteX2" fmla="*/ 10746 w 445476"/>
                    <a:gd name="connsiteY2" fmla="*/ 20125 h 117230"/>
                    <a:gd name="connsiteX3" fmla="*/ 22469 w 445476"/>
                    <a:gd name="connsiteY3" fmla="*/ 10746 h 117230"/>
                    <a:gd name="connsiteX4" fmla="*/ 437466 w 445476"/>
                    <a:gd name="connsiteY4" fmla="*/ 85774 h 117230"/>
                    <a:gd name="connsiteX5" fmla="*/ 440983 w 445476"/>
                    <a:gd name="connsiteY5" fmla="*/ 84602 h 117230"/>
                    <a:gd name="connsiteX6" fmla="*/ 440983 w 445476"/>
                    <a:gd name="connsiteY6" fmla="*/ 85774 h 117230"/>
                    <a:gd name="connsiteX7" fmla="*/ 283894 w 445476"/>
                    <a:gd name="connsiteY7" fmla="*/ 109220 h 117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5476" h="117230">
                      <a:moveTo>
                        <a:pt x="283894" y="109220"/>
                      </a:moveTo>
                      <a:cubicBezTo>
                        <a:pt x="211211" y="109220"/>
                        <a:pt x="154940" y="97497"/>
                        <a:pt x="116254" y="81085"/>
                      </a:cubicBezTo>
                      <a:cubicBezTo>
                        <a:pt x="47088" y="51777"/>
                        <a:pt x="13091" y="21297"/>
                        <a:pt x="10746" y="20125"/>
                      </a:cubicBezTo>
                      <a:lnTo>
                        <a:pt x="22469" y="10746"/>
                      </a:lnTo>
                      <a:cubicBezTo>
                        <a:pt x="23642" y="11918"/>
                        <a:pt x="150251" y="160802"/>
                        <a:pt x="437466" y="85774"/>
                      </a:cubicBezTo>
                      <a:lnTo>
                        <a:pt x="440983" y="84602"/>
                      </a:lnTo>
                      <a:lnTo>
                        <a:pt x="440983" y="85774"/>
                      </a:lnTo>
                      <a:cubicBezTo>
                        <a:pt x="380023" y="101014"/>
                        <a:pt x="329614" y="109220"/>
                        <a:pt x="283894" y="109220"/>
                      </a:cubicBezTo>
                      <a:close/>
                    </a:path>
                  </a:pathLst>
                </a:custGeom>
                <a:solidFill>
                  <a:srgbClr val="5DA9CF"/>
                </a:solidFill>
                <a:ln w="11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CFCF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5" name="Group 261">
                  <a:extLst>
                    <a:ext uri="{FF2B5EF4-FFF2-40B4-BE49-F238E27FC236}">
                      <a16:creationId xmlns:a16="http://schemas.microsoft.com/office/drawing/2014/main" id="{039C82C2-188F-41A9-A618-6A8863D3C0EA}"/>
                    </a:ext>
                  </a:extLst>
                </p:cNvPr>
                <p:cNvGrpSpPr/>
                <p:nvPr/>
              </p:nvGrpSpPr>
              <p:grpSpPr>
                <a:xfrm>
                  <a:off x="4188766" y="4410645"/>
                  <a:ext cx="231355" cy="460404"/>
                  <a:chOff x="5258760" y="3612006"/>
                  <a:chExt cx="191522" cy="367084"/>
                </a:xfrm>
                <a:solidFill>
                  <a:srgbClr val="5DA9CF"/>
                </a:solidFill>
              </p:grpSpPr>
              <p:sp>
                <p:nvSpPr>
                  <p:cNvPr id="189" name="Freeform: Shape 240">
                    <a:extLst>
                      <a:ext uri="{FF2B5EF4-FFF2-40B4-BE49-F238E27FC236}">
                        <a16:creationId xmlns:a16="http://schemas.microsoft.com/office/drawing/2014/main" id="{A9320810-1DEC-4180-8EFA-2B6CEA63C6B3}"/>
                      </a:ext>
                    </a:extLst>
                  </p:cNvPr>
                  <p:cNvSpPr/>
                  <p:nvPr/>
                </p:nvSpPr>
                <p:spPr>
                  <a:xfrm>
                    <a:off x="5336434" y="3659887"/>
                    <a:ext cx="31920" cy="319203"/>
                  </a:xfrm>
                  <a:custGeom>
                    <a:avLst/>
                    <a:gdLst>
                      <a:gd name="connsiteX0" fmla="*/ 10746 w 35169"/>
                      <a:gd name="connsiteY0" fmla="*/ 10746 h 351692"/>
                      <a:gd name="connsiteX1" fmla="*/ 24814 w 35169"/>
                      <a:gd name="connsiteY1" fmla="*/ 10746 h 351692"/>
                      <a:gd name="connsiteX2" fmla="*/ 24814 w 35169"/>
                      <a:gd name="connsiteY2" fmla="*/ 344854 h 351692"/>
                      <a:gd name="connsiteX3" fmla="*/ 10746 w 35169"/>
                      <a:gd name="connsiteY3" fmla="*/ 344854 h 351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169" h="351692">
                        <a:moveTo>
                          <a:pt x="10746" y="10746"/>
                        </a:moveTo>
                        <a:lnTo>
                          <a:pt x="24814" y="10746"/>
                        </a:lnTo>
                        <a:lnTo>
                          <a:pt x="24814" y="344854"/>
                        </a:lnTo>
                        <a:lnTo>
                          <a:pt x="10746" y="344854"/>
                        </a:lnTo>
                        <a:close/>
                      </a:path>
                    </a:pathLst>
                  </a:custGeom>
                  <a:grpFill/>
                  <a:ln w="1164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CFCFCF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0" name="Freeform: Shape 241">
                    <a:extLst>
                      <a:ext uri="{FF2B5EF4-FFF2-40B4-BE49-F238E27FC236}">
                        <a16:creationId xmlns:a16="http://schemas.microsoft.com/office/drawing/2014/main" id="{766266F7-F87A-4E76-9254-0266794035F0}"/>
                      </a:ext>
                    </a:extLst>
                  </p:cNvPr>
                  <p:cNvSpPr/>
                  <p:nvPr/>
                </p:nvSpPr>
                <p:spPr>
                  <a:xfrm>
                    <a:off x="5343313" y="3628033"/>
                    <a:ext cx="63840" cy="53200"/>
                  </a:xfrm>
                  <a:custGeom>
                    <a:avLst/>
                    <a:gdLst>
                      <a:gd name="connsiteX0" fmla="*/ 58195 w 70338"/>
                      <a:gd name="connsiteY0" fmla="*/ 15044 h 58615"/>
                      <a:gd name="connsiteX1" fmla="*/ 61007 w 70338"/>
                      <a:gd name="connsiteY1" fmla="*/ 18796 h 58615"/>
                      <a:gd name="connsiteX2" fmla="*/ 17856 w 70338"/>
                      <a:gd name="connsiteY2" fmla="*/ 51135 h 58615"/>
                      <a:gd name="connsiteX3" fmla="*/ 15044 w 70338"/>
                      <a:gd name="connsiteY3" fmla="*/ 47383 h 58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338" h="58615">
                        <a:moveTo>
                          <a:pt x="58195" y="15044"/>
                        </a:moveTo>
                        <a:lnTo>
                          <a:pt x="61007" y="18796"/>
                        </a:lnTo>
                        <a:lnTo>
                          <a:pt x="17856" y="51135"/>
                        </a:lnTo>
                        <a:lnTo>
                          <a:pt x="15044" y="47383"/>
                        </a:lnTo>
                        <a:close/>
                      </a:path>
                    </a:pathLst>
                  </a:custGeom>
                  <a:grpFill/>
                  <a:ln w="11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CFCFCF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1" name="Freeform: Shape 242">
                    <a:extLst>
                      <a:ext uri="{FF2B5EF4-FFF2-40B4-BE49-F238E27FC236}">
                        <a16:creationId xmlns:a16="http://schemas.microsoft.com/office/drawing/2014/main" id="{E19BDF3E-922B-49E0-A870-DDBEB714EC65}"/>
                      </a:ext>
                    </a:extLst>
                  </p:cNvPr>
                  <p:cNvSpPr/>
                  <p:nvPr/>
                </p:nvSpPr>
                <p:spPr>
                  <a:xfrm>
                    <a:off x="5294344" y="3627408"/>
                    <a:ext cx="63840" cy="53200"/>
                  </a:xfrm>
                  <a:custGeom>
                    <a:avLst/>
                    <a:gdLst>
                      <a:gd name="connsiteX0" fmla="*/ 61007 w 70338"/>
                      <a:gd name="connsiteY0" fmla="*/ 47383 h 58615"/>
                      <a:gd name="connsiteX1" fmla="*/ 58195 w 70338"/>
                      <a:gd name="connsiteY1" fmla="*/ 51135 h 58615"/>
                      <a:gd name="connsiteX2" fmla="*/ 15044 w 70338"/>
                      <a:gd name="connsiteY2" fmla="*/ 18796 h 58615"/>
                      <a:gd name="connsiteX3" fmla="*/ 17856 w 70338"/>
                      <a:gd name="connsiteY3" fmla="*/ 15044 h 58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338" h="58615">
                        <a:moveTo>
                          <a:pt x="61007" y="47383"/>
                        </a:moveTo>
                        <a:lnTo>
                          <a:pt x="58195" y="51135"/>
                        </a:lnTo>
                        <a:lnTo>
                          <a:pt x="15044" y="18796"/>
                        </a:lnTo>
                        <a:lnTo>
                          <a:pt x="17856" y="15044"/>
                        </a:lnTo>
                        <a:close/>
                      </a:path>
                    </a:pathLst>
                  </a:custGeom>
                  <a:grpFill/>
                  <a:ln w="11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CFCFCF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2" name="Freeform: Shape 243">
                    <a:extLst>
                      <a:ext uri="{FF2B5EF4-FFF2-40B4-BE49-F238E27FC236}">
                        <a16:creationId xmlns:a16="http://schemas.microsoft.com/office/drawing/2014/main" id="{A4B461E2-C4CA-43F5-BD83-53AC721B75BB}"/>
                      </a:ext>
                    </a:extLst>
                  </p:cNvPr>
                  <p:cNvSpPr/>
                  <p:nvPr/>
                </p:nvSpPr>
                <p:spPr>
                  <a:xfrm>
                    <a:off x="5258760" y="3624774"/>
                    <a:ext cx="191522" cy="21280"/>
                  </a:xfrm>
                  <a:custGeom>
                    <a:avLst/>
                    <a:gdLst>
                      <a:gd name="connsiteX0" fmla="*/ 10746 w 211015"/>
                      <a:gd name="connsiteY0" fmla="*/ 10746 h 23446"/>
                      <a:gd name="connsiteX1" fmla="*/ 201832 w 211015"/>
                      <a:gd name="connsiteY1" fmla="*/ 10746 h 23446"/>
                      <a:gd name="connsiteX2" fmla="*/ 201832 w 211015"/>
                      <a:gd name="connsiteY2" fmla="*/ 22469 h 23446"/>
                      <a:gd name="connsiteX3" fmla="*/ 10746 w 211015"/>
                      <a:gd name="connsiteY3" fmla="*/ 22469 h 23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015" h="23446">
                        <a:moveTo>
                          <a:pt x="10746" y="10746"/>
                        </a:moveTo>
                        <a:lnTo>
                          <a:pt x="201832" y="10746"/>
                        </a:lnTo>
                        <a:lnTo>
                          <a:pt x="201832" y="22469"/>
                        </a:lnTo>
                        <a:lnTo>
                          <a:pt x="10746" y="22469"/>
                        </a:lnTo>
                        <a:close/>
                      </a:path>
                    </a:pathLst>
                  </a:custGeom>
                  <a:grpFill/>
                  <a:ln w="1164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CFCFCF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3" name="Freeform: Shape 244">
                    <a:extLst>
                      <a:ext uri="{FF2B5EF4-FFF2-40B4-BE49-F238E27FC236}">
                        <a16:creationId xmlns:a16="http://schemas.microsoft.com/office/drawing/2014/main" id="{FB570CCB-C1B0-41C2-BB10-582C71012FA2}"/>
                      </a:ext>
                    </a:extLst>
                  </p:cNvPr>
                  <p:cNvSpPr/>
                  <p:nvPr/>
                </p:nvSpPr>
                <p:spPr>
                  <a:xfrm>
                    <a:off x="5264081" y="3612006"/>
                    <a:ext cx="21280" cy="31920"/>
                  </a:xfrm>
                  <a:custGeom>
                    <a:avLst/>
                    <a:gdLst>
                      <a:gd name="connsiteX0" fmla="*/ 10746 w 23446"/>
                      <a:gd name="connsiteY0" fmla="*/ 24814 h 35169"/>
                      <a:gd name="connsiteX1" fmla="*/ 10746 w 23446"/>
                      <a:gd name="connsiteY1" fmla="*/ 15435 h 35169"/>
                      <a:gd name="connsiteX2" fmla="*/ 15435 w 23446"/>
                      <a:gd name="connsiteY2" fmla="*/ 10746 h 35169"/>
                      <a:gd name="connsiteX3" fmla="*/ 20125 w 23446"/>
                      <a:gd name="connsiteY3" fmla="*/ 15435 h 35169"/>
                      <a:gd name="connsiteX4" fmla="*/ 20125 w 23446"/>
                      <a:gd name="connsiteY4" fmla="*/ 24814 h 35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446" h="35169">
                        <a:moveTo>
                          <a:pt x="10746" y="24814"/>
                        </a:moveTo>
                        <a:lnTo>
                          <a:pt x="10746" y="15435"/>
                        </a:lnTo>
                        <a:cubicBezTo>
                          <a:pt x="10746" y="15435"/>
                          <a:pt x="10746" y="10746"/>
                          <a:pt x="15435" y="10746"/>
                        </a:cubicBezTo>
                        <a:cubicBezTo>
                          <a:pt x="20125" y="10746"/>
                          <a:pt x="20125" y="15435"/>
                          <a:pt x="20125" y="15435"/>
                        </a:cubicBezTo>
                        <a:lnTo>
                          <a:pt x="20125" y="24814"/>
                        </a:lnTo>
                        <a:close/>
                      </a:path>
                    </a:pathLst>
                  </a:custGeom>
                  <a:grpFill/>
                  <a:ln w="1164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CFCFCF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4" name="Freeform: Shape 245">
                    <a:extLst>
                      <a:ext uri="{FF2B5EF4-FFF2-40B4-BE49-F238E27FC236}">
                        <a16:creationId xmlns:a16="http://schemas.microsoft.com/office/drawing/2014/main" id="{64B248DE-57F0-480E-BEA6-6D158FE939A9}"/>
                      </a:ext>
                    </a:extLst>
                  </p:cNvPr>
                  <p:cNvSpPr/>
                  <p:nvPr/>
                </p:nvSpPr>
                <p:spPr>
                  <a:xfrm>
                    <a:off x="5285361" y="3612006"/>
                    <a:ext cx="21280" cy="31920"/>
                  </a:xfrm>
                  <a:custGeom>
                    <a:avLst/>
                    <a:gdLst>
                      <a:gd name="connsiteX0" fmla="*/ 10746 w 23446"/>
                      <a:gd name="connsiteY0" fmla="*/ 24814 h 35169"/>
                      <a:gd name="connsiteX1" fmla="*/ 10746 w 23446"/>
                      <a:gd name="connsiteY1" fmla="*/ 15435 h 35169"/>
                      <a:gd name="connsiteX2" fmla="*/ 15435 w 23446"/>
                      <a:gd name="connsiteY2" fmla="*/ 10746 h 35169"/>
                      <a:gd name="connsiteX3" fmla="*/ 20125 w 23446"/>
                      <a:gd name="connsiteY3" fmla="*/ 15435 h 35169"/>
                      <a:gd name="connsiteX4" fmla="*/ 20125 w 23446"/>
                      <a:gd name="connsiteY4" fmla="*/ 24814 h 35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446" h="35169">
                        <a:moveTo>
                          <a:pt x="10746" y="24814"/>
                        </a:moveTo>
                        <a:lnTo>
                          <a:pt x="10746" y="15435"/>
                        </a:lnTo>
                        <a:cubicBezTo>
                          <a:pt x="10746" y="15435"/>
                          <a:pt x="10746" y="10746"/>
                          <a:pt x="15435" y="10746"/>
                        </a:cubicBezTo>
                        <a:cubicBezTo>
                          <a:pt x="20125" y="10746"/>
                          <a:pt x="20125" y="15435"/>
                          <a:pt x="20125" y="15435"/>
                        </a:cubicBezTo>
                        <a:lnTo>
                          <a:pt x="20125" y="24814"/>
                        </a:lnTo>
                        <a:close/>
                      </a:path>
                    </a:pathLst>
                  </a:custGeom>
                  <a:grpFill/>
                  <a:ln w="1164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CFCFCF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5" name="Freeform: Shape 246">
                    <a:extLst>
                      <a:ext uri="{FF2B5EF4-FFF2-40B4-BE49-F238E27FC236}">
                        <a16:creationId xmlns:a16="http://schemas.microsoft.com/office/drawing/2014/main" id="{D0B1A85E-09B9-4657-870E-A5CACBF5C03F}"/>
                      </a:ext>
                    </a:extLst>
                  </p:cNvPr>
                  <p:cNvSpPr/>
                  <p:nvPr/>
                </p:nvSpPr>
                <p:spPr>
                  <a:xfrm>
                    <a:off x="5396018" y="3612006"/>
                    <a:ext cx="21280" cy="31920"/>
                  </a:xfrm>
                  <a:custGeom>
                    <a:avLst/>
                    <a:gdLst>
                      <a:gd name="connsiteX0" fmla="*/ 10746 w 23446"/>
                      <a:gd name="connsiteY0" fmla="*/ 24814 h 35169"/>
                      <a:gd name="connsiteX1" fmla="*/ 10746 w 23446"/>
                      <a:gd name="connsiteY1" fmla="*/ 15435 h 35169"/>
                      <a:gd name="connsiteX2" fmla="*/ 15435 w 23446"/>
                      <a:gd name="connsiteY2" fmla="*/ 10746 h 35169"/>
                      <a:gd name="connsiteX3" fmla="*/ 20125 w 23446"/>
                      <a:gd name="connsiteY3" fmla="*/ 15435 h 35169"/>
                      <a:gd name="connsiteX4" fmla="*/ 20125 w 23446"/>
                      <a:gd name="connsiteY4" fmla="*/ 24814 h 35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446" h="35169">
                        <a:moveTo>
                          <a:pt x="10746" y="24814"/>
                        </a:moveTo>
                        <a:lnTo>
                          <a:pt x="10746" y="15435"/>
                        </a:lnTo>
                        <a:cubicBezTo>
                          <a:pt x="10746" y="15435"/>
                          <a:pt x="10746" y="10746"/>
                          <a:pt x="15435" y="10746"/>
                        </a:cubicBezTo>
                        <a:cubicBezTo>
                          <a:pt x="20125" y="10746"/>
                          <a:pt x="20125" y="15435"/>
                          <a:pt x="20125" y="15435"/>
                        </a:cubicBezTo>
                        <a:lnTo>
                          <a:pt x="20125" y="24814"/>
                        </a:lnTo>
                        <a:close/>
                      </a:path>
                    </a:pathLst>
                  </a:custGeom>
                  <a:grpFill/>
                  <a:ln w="1164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CFCFCF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6" name="Freeform: Shape 247">
                    <a:extLst>
                      <a:ext uri="{FF2B5EF4-FFF2-40B4-BE49-F238E27FC236}">
                        <a16:creationId xmlns:a16="http://schemas.microsoft.com/office/drawing/2014/main" id="{7F280442-AE08-4098-B434-E7BD02980438}"/>
                      </a:ext>
                    </a:extLst>
                  </p:cNvPr>
                  <p:cNvSpPr/>
                  <p:nvPr/>
                </p:nvSpPr>
                <p:spPr>
                  <a:xfrm>
                    <a:off x="5416234" y="3612006"/>
                    <a:ext cx="21280" cy="31920"/>
                  </a:xfrm>
                  <a:custGeom>
                    <a:avLst/>
                    <a:gdLst>
                      <a:gd name="connsiteX0" fmla="*/ 10746 w 23446"/>
                      <a:gd name="connsiteY0" fmla="*/ 24814 h 35169"/>
                      <a:gd name="connsiteX1" fmla="*/ 10746 w 23446"/>
                      <a:gd name="connsiteY1" fmla="*/ 15435 h 35169"/>
                      <a:gd name="connsiteX2" fmla="*/ 15435 w 23446"/>
                      <a:gd name="connsiteY2" fmla="*/ 10746 h 35169"/>
                      <a:gd name="connsiteX3" fmla="*/ 20125 w 23446"/>
                      <a:gd name="connsiteY3" fmla="*/ 15435 h 35169"/>
                      <a:gd name="connsiteX4" fmla="*/ 20125 w 23446"/>
                      <a:gd name="connsiteY4" fmla="*/ 24814 h 35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446" h="35169">
                        <a:moveTo>
                          <a:pt x="10746" y="24814"/>
                        </a:moveTo>
                        <a:lnTo>
                          <a:pt x="10746" y="15435"/>
                        </a:lnTo>
                        <a:cubicBezTo>
                          <a:pt x="10746" y="15435"/>
                          <a:pt x="10746" y="10746"/>
                          <a:pt x="15435" y="10746"/>
                        </a:cubicBezTo>
                        <a:cubicBezTo>
                          <a:pt x="20125" y="10746"/>
                          <a:pt x="20125" y="15435"/>
                          <a:pt x="20125" y="15435"/>
                        </a:cubicBezTo>
                        <a:lnTo>
                          <a:pt x="20125" y="24814"/>
                        </a:lnTo>
                        <a:close/>
                      </a:path>
                    </a:pathLst>
                  </a:custGeom>
                  <a:grpFill/>
                  <a:ln w="1164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CFCFCF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" name="Group 382">
                  <a:extLst>
                    <a:ext uri="{FF2B5EF4-FFF2-40B4-BE49-F238E27FC236}">
                      <a16:creationId xmlns:a16="http://schemas.microsoft.com/office/drawing/2014/main" id="{57886476-F4BB-43D3-A27C-05B4A299FA5B}"/>
                    </a:ext>
                  </a:extLst>
                </p:cNvPr>
                <p:cNvGrpSpPr/>
                <p:nvPr/>
              </p:nvGrpSpPr>
              <p:grpSpPr>
                <a:xfrm>
                  <a:off x="3432384" y="3204869"/>
                  <a:ext cx="730893" cy="724234"/>
                  <a:chOff x="4736463" y="762850"/>
                  <a:chExt cx="693182" cy="686867"/>
                </a:xfrm>
              </p:grpSpPr>
              <p:sp>
                <p:nvSpPr>
                  <p:cNvPr id="182" name="Oval 496">
                    <a:extLst>
                      <a:ext uri="{FF2B5EF4-FFF2-40B4-BE49-F238E27FC236}">
                        <a16:creationId xmlns:a16="http://schemas.microsoft.com/office/drawing/2014/main" id="{CE14FD8F-904D-4A03-AFB0-6C34F79B5903}"/>
                      </a:ext>
                    </a:extLst>
                  </p:cNvPr>
                  <p:cNvSpPr/>
                  <p:nvPr/>
                </p:nvSpPr>
                <p:spPr>
                  <a:xfrm>
                    <a:off x="4736463" y="762850"/>
                    <a:ext cx="686867" cy="6868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83" name="Group 497">
                    <a:extLst>
                      <a:ext uri="{FF2B5EF4-FFF2-40B4-BE49-F238E27FC236}">
                        <a16:creationId xmlns:a16="http://schemas.microsoft.com/office/drawing/2014/main" id="{1BCF1A77-F932-426B-A32E-AF28532C397B}"/>
                      </a:ext>
                    </a:extLst>
                  </p:cNvPr>
                  <p:cNvGrpSpPr/>
                  <p:nvPr/>
                </p:nvGrpSpPr>
                <p:grpSpPr>
                  <a:xfrm>
                    <a:off x="4860307" y="857060"/>
                    <a:ext cx="569338" cy="548970"/>
                    <a:chOff x="4869837" y="835937"/>
                    <a:chExt cx="525520" cy="506720"/>
                  </a:xfrm>
                </p:grpSpPr>
                <p:sp>
                  <p:nvSpPr>
                    <p:cNvPr id="184" name="Graphic 2">
                      <a:extLst>
                        <a:ext uri="{FF2B5EF4-FFF2-40B4-BE49-F238E27FC236}">
                          <a16:creationId xmlns:a16="http://schemas.microsoft.com/office/drawing/2014/main" id="{1B25291B-2F1D-4C1A-B272-26D85BB8DB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9837" y="835937"/>
                      <a:ext cx="412059" cy="506720"/>
                    </a:xfrm>
                    <a:custGeom>
                      <a:avLst/>
                      <a:gdLst>
                        <a:gd name="connsiteX0" fmla="*/ 501770 w 561212"/>
                        <a:gd name="connsiteY0" fmla="*/ 216067 h 690139"/>
                        <a:gd name="connsiteX1" fmla="*/ 512782 w 561212"/>
                        <a:gd name="connsiteY1" fmla="*/ 205055 h 690139"/>
                        <a:gd name="connsiteX2" fmla="*/ 512782 w 561212"/>
                        <a:gd name="connsiteY2" fmla="*/ 165163 h 690139"/>
                        <a:gd name="connsiteX3" fmla="*/ 545135 w 561212"/>
                        <a:gd name="connsiteY3" fmla="*/ 165163 h 690139"/>
                        <a:gd name="connsiteX4" fmla="*/ 556147 w 561212"/>
                        <a:gd name="connsiteY4" fmla="*/ 154151 h 690139"/>
                        <a:gd name="connsiteX5" fmla="*/ 545135 w 561212"/>
                        <a:gd name="connsiteY5" fmla="*/ 143140 h 690139"/>
                        <a:gd name="connsiteX6" fmla="*/ 361922 w 561212"/>
                        <a:gd name="connsiteY6" fmla="*/ 143140 h 690139"/>
                        <a:gd name="connsiteX7" fmla="*/ 290663 w 561212"/>
                        <a:gd name="connsiteY7" fmla="*/ 11520 h 690139"/>
                        <a:gd name="connsiteX8" fmla="*/ 290655 w 561212"/>
                        <a:gd name="connsiteY8" fmla="*/ 11505 h 690139"/>
                        <a:gd name="connsiteX9" fmla="*/ 290602 w 561212"/>
                        <a:gd name="connsiteY9" fmla="*/ 11406 h 690139"/>
                        <a:gd name="connsiteX10" fmla="*/ 290261 w 561212"/>
                        <a:gd name="connsiteY10" fmla="*/ 10898 h 690139"/>
                        <a:gd name="connsiteX11" fmla="*/ 289411 w 561212"/>
                        <a:gd name="connsiteY11" fmla="*/ 9647 h 690139"/>
                        <a:gd name="connsiteX12" fmla="*/ 288676 w 561212"/>
                        <a:gd name="connsiteY12" fmla="*/ 8896 h 690139"/>
                        <a:gd name="connsiteX13" fmla="*/ 287895 w 561212"/>
                        <a:gd name="connsiteY13" fmla="*/ 8130 h 690139"/>
                        <a:gd name="connsiteX14" fmla="*/ 286681 w 561212"/>
                        <a:gd name="connsiteY14" fmla="*/ 7311 h 690139"/>
                        <a:gd name="connsiteX15" fmla="*/ 286135 w 561212"/>
                        <a:gd name="connsiteY15" fmla="*/ 6947 h 690139"/>
                        <a:gd name="connsiteX16" fmla="*/ 286075 w 561212"/>
                        <a:gd name="connsiteY16" fmla="*/ 6924 h 690139"/>
                        <a:gd name="connsiteX17" fmla="*/ 284429 w 561212"/>
                        <a:gd name="connsiteY17" fmla="*/ 6242 h 690139"/>
                        <a:gd name="connsiteX18" fmla="*/ 283193 w 561212"/>
                        <a:gd name="connsiteY18" fmla="*/ 5923 h 690139"/>
                        <a:gd name="connsiteX19" fmla="*/ 281979 w 561212"/>
                        <a:gd name="connsiteY19" fmla="*/ 5688 h 690139"/>
                        <a:gd name="connsiteX20" fmla="*/ 280895 w 561212"/>
                        <a:gd name="connsiteY20" fmla="*/ 5688 h 690139"/>
                        <a:gd name="connsiteX21" fmla="*/ 279841 w 561212"/>
                        <a:gd name="connsiteY21" fmla="*/ 5696 h 690139"/>
                        <a:gd name="connsiteX22" fmla="*/ 278468 w 561212"/>
                        <a:gd name="connsiteY22" fmla="*/ 5969 h 690139"/>
                        <a:gd name="connsiteX23" fmla="*/ 277429 w 561212"/>
                        <a:gd name="connsiteY23" fmla="*/ 6242 h 690139"/>
                        <a:gd name="connsiteX24" fmla="*/ 275738 w 561212"/>
                        <a:gd name="connsiteY24" fmla="*/ 6947 h 690139"/>
                        <a:gd name="connsiteX25" fmla="*/ 275685 w 561212"/>
                        <a:gd name="connsiteY25" fmla="*/ 6970 h 690139"/>
                        <a:gd name="connsiteX26" fmla="*/ 275146 w 561212"/>
                        <a:gd name="connsiteY26" fmla="*/ 7334 h 690139"/>
                        <a:gd name="connsiteX27" fmla="*/ 273925 w 561212"/>
                        <a:gd name="connsiteY27" fmla="*/ 8160 h 690139"/>
                        <a:gd name="connsiteX28" fmla="*/ 273151 w 561212"/>
                        <a:gd name="connsiteY28" fmla="*/ 8919 h 690139"/>
                        <a:gd name="connsiteX29" fmla="*/ 272408 w 561212"/>
                        <a:gd name="connsiteY29" fmla="*/ 9685 h 690139"/>
                        <a:gd name="connsiteX30" fmla="*/ 271574 w 561212"/>
                        <a:gd name="connsiteY30" fmla="*/ 10928 h 690139"/>
                        <a:gd name="connsiteX31" fmla="*/ 271225 w 561212"/>
                        <a:gd name="connsiteY31" fmla="*/ 11452 h 690139"/>
                        <a:gd name="connsiteX32" fmla="*/ 271172 w 561212"/>
                        <a:gd name="connsiteY32" fmla="*/ 11550 h 690139"/>
                        <a:gd name="connsiteX33" fmla="*/ 271164 w 561212"/>
                        <a:gd name="connsiteY33" fmla="*/ 11566 h 690139"/>
                        <a:gd name="connsiteX34" fmla="*/ 200527 w 561212"/>
                        <a:gd name="connsiteY34" fmla="*/ 143155 h 690139"/>
                        <a:gd name="connsiteX35" fmla="*/ 16700 w 561212"/>
                        <a:gd name="connsiteY35" fmla="*/ 143155 h 690139"/>
                        <a:gd name="connsiteX36" fmla="*/ 5688 w 561212"/>
                        <a:gd name="connsiteY36" fmla="*/ 154167 h 690139"/>
                        <a:gd name="connsiteX37" fmla="*/ 16700 w 561212"/>
                        <a:gd name="connsiteY37" fmla="*/ 165179 h 690139"/>
                        <a:gd name="connsiteX38" fmla="*/ 49053 w 561212"/>
                        <a:gd name="connsiteY38" fmla="*/ 165179 h 690139"/>
                        <a:gd name="connsiteX39" fmla="*/ 49053 w 561212"/>
                        <a:gd name="connsiteY39" fmla="*/ 205070 h 690139"/>
                        <a:gd name="connsiteX40" fmla="*/ 60065 w 561212"/>
                        <a:gd name="connsiteY40" fmla="*/ 216082 h 690139"/>
                        <a:gd name="connsiteX41" fmla="*/ 71077 w 561212"/>
                        <a:gd name="connsiteY41" fmla="*/ 205070 h 690139"/>
                        <a:gd name="connsiteX42" fmla="*/ 71077 w 561212"/>
                        <a:gd name="connsiteY42" fmla="*/ 165179 h 690139"/>
                        <a:gd name="connsiteX43" fmla="*/ 196114 w 561212"/>
                        <a:gd name="connsiteY43" fmla="*/ 165179 h 690139"/>
                        <a:gd name="connsiteX44" fmla="*/ 196114 w 561212"/>
                        <a:gd name="connsiteY44" fmla="*/ 319641 h 690139"/>
                        <a:gd name="connsiteX45" fmla="*/ 16700 w 561212"/>
                        <a:gd name="connsiteY45" fmla="*/ 319641 h 690139"/>
                        <a:gd name="connsiteX46" fmla="*/ 5688 w 561212"/>
                        <a:gd name="connsiteY46" fmla="*/ 330653 h 690139"/>
                        <a:gd name="connsiteX47" fmla="*/ 16700 w 561212"/>
                        <a:gd name="connsiteY47" fmla="*/ 341665 h 690139"/>
                        <a:gd name="connsiteX48" fmla="*/ 49053 w 561212"/>
                        <a:gd name="connsiteY48" fmla="*/ 341665 h 690139"/>
                        <a:gd name="connsiteX49" fmla="*/ 49053 w 561212"/>
                        <a:gd name="connsiteY49" fmla="*/ 381556 h 690139"/>
                        <a:gd name="connsiteX50" fmla="*/ 60065 w 561212"/>
                        <a:gd name="connsiteY50" fmla="*/ 392568 h 690139"/>
                        <a:gd name="connsiteX51" fmla="*/ 71077 w 561212"/>
                        <a:gd name="connsiteY51" fmla="*/ 381556 h 690139"/>
                        <a:gd name="connsiteX52" fmla="*/ 71077 w 561212"/>
                        <a:gd name="connsiteY52" fmla="*/ 341665 h 690139"/>
                        <a:gd name="connsiteX53" fmla="*/ 190350 w 561212"/>
                        <a:gd name="connsiteY53" fmla="*/ 341665 h 690139"/>
                        <a:gd name="connsiteX54" fmla="*/ 151717 w 561212"/>
                        <a:gd name="connsiteY54" fmla="*/ 430784 h 690139"/>
                        <a:gd name="connsiteX55" fmla="*/ 151467 w 561212"/>
                        <a:gd name="connsiteY55" fmla="*/ 431360 h 690139"/>
                        <a:gd name="connsiteX56" fmla="*/ 46808 w 561212"/>
                        <a:gd name="connsiteY56" fmla="*/ 672803 h 690139"/>
                        <a:gd name="connsiteX57" fmla="*/ 46679 w 561212"/>
                        <a:gd name="connsiteY57" fmla="*/ 673197 h 690139"/>
                        <a:gd name="connsiteX58" fmla="*/ 46596 w 561212"/>
                        <a:gd name="connsiteY58" fmla="*/ 673455 h 690139"/>
                        <a:gd name="connsiteX59" fmla="*/ 46823 w 561212"/>
                        <a:gd name="connsiteY59" fmla="*/ 681540 h 690139"/>
                        <a:gd name="connsiteX60" fmla="*/ 46892 w 561212"/>
                        <a:gd name="connsiteY60" fmla="*/ 681669 h 690139"/>
                        <a:gd name="connsiteX61" fmla="*/ 47885 w 561212"/>
                        <a:gd name="connsiteY61" fmla="*/ 683443 h 690139"/>
                        <a:gd name="connsiteX62" fmla="*/ 47923 w 561212"/>
                        <a:gd name="connsiteY62" fmla="*/ 683512 h 690139"/>
                        <a:gd name="connsiteX63" fmla="*/ 48082 w 561212"/>
                        <a:gd name="connsiteY63" fmla="*/ 683701 h 690139"/>
                        <a:gd name="connsiteX64" fmla="*/ 49273 w 561212"/>
                        <a:gd name="connsiteY64" fmla="*/ 685081 h 690139"/>
                        <a:gd name="connsiteX65" fmla="*/ 49736 w 561212"/>
                        <a:gd name="connsiteY65" fmla="*/ 685476 h 690139"/>
                        <a:gd name="connsiteX66" fmla="*/ 50919 w 561212"/>
                        <a:gd name="connsiteY66" fmla="*/ 686394 h 690139"/>
                        <a:gd name="connsiteX67" fmla="*/ 51685 w 561212"/>
                        <a:gd name="connsiteY67" fmla="*/ 686826 h 690139"/>
                        <a:gd name="connsiteX68" fmla="*/ 52519 w 561212"/>
                        <a:gd name="connsiteY68" fmla="*/ 687288 h 690139"/>
                        <a:gd name="connsiteX69" fmla="*/ 52800 w 561212"/>
                        <a:gd name="connsiteY69" fmla="*/ 687379 h 690139"/>
                        <a:gd name="connsiteX70" fmla="*/ 53770 w 561212"/>
                        <a:gd name="connsiteY70" fmla="*/ 687690 h 690139"/>
                        <a:gd name="connsiteX71" fmla="*/ 54862 w 561212"/>
                        <a:gd name="connsiteY71" fmla="*/ 687994 h 690139"/>
                        <a:gd name="connsiteX72" fmla="*/ 55909 w 561212"/>
                        <a:gd name="connsiteY72" fmla="*/ 688107 h 690139"/>
                        <a:gd name="connsiteX73" fmla="*/ 56948 w 561212"/>
                        <a:gd name="connsiteY73" fmla="*/ 688191 h 690139"/>
                        <a:gd name="connsiteX74" fmla="*/ 58252 w 561212"/>
                        <a:gd name="connsiteY74" fmla="*/ 688077 h 690139"/>
                        <a:gd name="connsiteX75" fmla="*/ 59011 w 561212"/>
                        <a:gd name="connsiteY75" fmla="*/ 687986 h 690139"/>
                        <a:gd name="connsiteX76" fmla="*/ 60474 w 561212"/>
                        <a:gd name="connsiteY76" fmla="*/ 687561 h 690139"/>
                        <a:gd name="connsiteX77" fmla="*/ 61021 w 561212"/>
                        <a:gd name="connsiteY77" fmla="*/ 687387 h 690139"/>
                        <a:gd name="connsiteX78" fmla="*/ 62363 w 561212"/>
                        <a:gd name="connsiteY78" fmla="*/ 686704 h 690139"/>
                        <a:gd name="connsiteX79" fmla="*/ 62924 w 561212"/>
                        <a:gd name="connsiteY79" fmla="*/ 686386 h 690139"/>
                        <a:gd name="connsiteX80" fmla="*/ 63243 w 561212"/>
                        <a:gd name="connsiteY80" fmla="*/ 686204 h 690139"/>
                        <a:gd name="connsiteX81" fmla="*/ 281653 w 561212"/>
                        <a:gd name="connsiteY81" fmla="*/ 532985 h 690139"/>
                        <a:gd name="connsiteX82" fmla="*/ 498592 w 561212"/>
                        <a:gd name="connsiteY82" fmla="*/ 685028 h 690139"/>
                        <a:gd name="connsiteX83" fmla="*/ 498797 w 561212"/>
                        <a:gd name="connsiteY83" fmla="*/ 685142 h 690139"/>
                        <a:gd name="connsiteX84" fmla="*/ 499806 w 561212"/>
                        <a:gd name="connsiteY84" fmla="*/ 685711 h 690139"/>
                        <a:gd name="connsiteX85" fmla="*/ 500723 w 561212"/>
                        <a:gd name="connsiteY85" fmla="*/ 686181 h 690139"/>
                        <a:gd name="connsiteX86" fmla="*/ 501679 w 561212"/>
                        <a:gd name="connsiteY86" fmla="*/ 686485 h 690139"/>
                        <a:gd name="connsiteX87" fmla="*/ 502763 w 561212"/>
                        <a:gd name="connsiteY87" fmla="*/ 686795 h 690139"/>
                        <a:gd name="connsiteX88" fmla="*/ 503757 w 561212"/>
                        <a:gd name="connsiteY88" fmla="*/ 686909 h 690139"/>
                        <a:gd name="connsiteX89" fmla="*/ 504857 w 561212"/>
                        <a:gd name="connsiteY89" fmla="*/ 687008 h 690139"/>
                        <a:gd name="connsiteX90" fmla="*/ 505896 w 561212"/>
                        <a:gd name="connsiteY90" fmla="*/ 686924 h 690139"/>
                        <a:gd name="connsiteX91" fmla="*/ 506980 w 561212"/>
                        <a:gd name="connsiteY91" fmla="*/ 686811 h 690139"/>
                        <a:gd name="connsiteX92" fmla="*/ 507913 w 561212"/>
                        <a:gd name="connsiteY92" fmla="*/ 686553 h 690139"/>
                        <a:gd name="connsiteX93" fmla="*/ 509081 w 561212"/>
                        <a:gd name="connsiteY93" fmla="*/ 686181 h 690139"/>
                        <a:gd name="connsiteX94" fmla="*/ 509293 w 561212"/>
                        <a:gd name="connsiteY94" fmla="*/ 686113 h 690139"/>
                        <a:gd name="connsiteX95" fmla="*/ 509938 w 561212"/>
                        <a:gd name="connsiteY95" fmla="*/ 685756 h 690139"/>
                        <a:gd name="connsiteX96" fmla="*/ 510992 w 561212"/>
                        <a:gd name="connsiteY96" fmla="*/ 685165 h 690139"/>
                        <a:gd name="connsiteX97" fmla="*/ 511864 w 561212"/>
                        <a:gd name="connsiteY97" fmla="*/ 684490 h 690139"/>
                        <a:gd name="connsiteX98" fmla="*/ 512645 w 561212"/>
                        <a:gd name="connsiteY98" fmla="*/ 683823 h 690139"/>
                        <a:gd name="connsiteX99" fmla="*/ 513487 w 561212"/>
                        <a:gd name="connsiteY99" fmla="*/ 682844 h 690139"/>
                        <a:gd name="connsiteX100" fmla="*/ 513927 w 561212"/>
                        <a:gd name="connsiteY100" fmla="*/ 682328 h 690139"/>
                        <a:gd name="connsiteX101" fmla="*/ 514026 w 561212"/>
                        <a:gd name="connsiteY101" fmla="*/ 682147 h 690139"/>
                        <a:gd name="connsiteX102" fmla="*/ 514663 w 561212"/>
                        <a:gd name="connsiteY102" fmla="*/ 681009 h 690139"/>
                        <a:gd name="connsiteX103" fmla="*/ 515065 w 561212"/>
                        <a:gd name="connsiteY103" fmla="*/ 680220 h 690139"/>
                        <a:gd name="connsiteX104" fmla="*/ 515429 w 561212"/>
                        <a:gd name="connsiteY104" fmla="*/ 679090 h 690139"/>
                        <a:gd name="connsiteX105" fmla="*/ 515686 w 561212"/>
                        <a:gd name="connsiteY105" fmla="*/ 678188 h 690139"/>
                        <a:gd name="connsiteX106" fmla="*/ 515823 w 561212"/>
                        <a:gd name="connsiteY106" fmla="*/ 676997 h 690139"/>
                        <a:gd name="connsiteX107" fmla="*/ 515906 w 561212"/>
                        <a:gd name="connsiteY107" fmla="*/ 676094 h 690139"/>
                        <a:gd name="connsiteX108" fmla="*/ 515815 w 561212"/>
                        <a:gd name="connsiteY108" fmla="*/ 674904 h 690139"/>
                        <a:gd name="connsiteX109" fmla="*/ 515717 w 561212"/>
                        <a:gd name="connsiteY109" fmla="*/ 673971 h 690139"/>
                        <a:gd name="connsiteX110" fmla="*/ 515429 w 561212"/>
                        <a:gd name="connsiteY110" fmla="*/ 672940 h 690139"/>
                        <a:gd name="connsiteX111" fmla="*/ 515087 w 561212"/>
                        <a:gd name="connsiteY111" fmla="*/ 671878 h 690139"/>
                        <a:gd name="connsiteX112" fmla="*/ 515011 w 561212"/>
                        <a:gd name="connsiteY112" fmla="*/ 671643 h 690139"/>
                        <a:gd name="connsiteX113" fmla="*/ 411035 w 561212"/>
                        <a:gd name="connsiteY113" fmla="*/ 431482 h 690139"/>
                        <a:gd name="connsiteX114" fmla="*/ 411028 w 561212"/>
                        <a:gd name="connsiteY114" fmla="*/ 431459 h 690139"/>
                        <a:gd name="connsiteX115" fmla="*/ 372130 w 561212"/>
                        <a:gd name="connsiteY115" fmla="*/ 341650 h 690139"/>
                        <a:gd name="connsiteX116" fmla="*/ 490766 w 561212"/>
                        <a:gd name="connsiteY116" fmla="*/ 341650 h 690139"/>
                        <a:gd name="connsiteX117" fmla="*/ 490766 w 561212"/>
                        <a:gd name="connsiteY117" fmla="*/ 381541 h 690139"/>
                        <a:gd name="connsiteX118" fmla="*/ 501778 w 561212"/>
                        <a:gd name="connsiteY118" fmla="*/ 392553 h 690139"/>
                        <a:gd name="connsiteX119" fmla="*/ 512789 w 561212"/>
                        <a:gd name="connsiteY119" fmla="*/ 381541 h 690139"/>
                        <a:gd name="connsiteX120" fmla="*/ 512789 w 561212"/>
                        <a:gd name="connsiteY120" fmla="*/ 341650 h 690139"/>
                        <a:gd name="connsiteX121" fmla="*/ 545143 w 561212"/>
                        <a:gd name="connsiteY121" fmla="*/ 341650 h 690139"/>
                        <a:gd name="connsiteX122" fmla="*/ 556154 w 561212"/>
                        <a:gd name="connsiteY122" fmla="*/ 330638 h 690139"/>
                        <a:gd name="connsiteX123" fmla="*/ 545143 w 561212"/>
                        <a:gd name="connsiteY123" fmla="*/ 319626 h 690139"/>
                        <a:gd name="connsiteX124" fmla="*/ 366374 w 561212"/>
                        <a:gd name="connsiteY124" fmla="*/ 319626 h 690139"/>
                        <a:gd name="connsiteX125" fmla="*/ 366374 w 561212"/>
                        <a:gd name="connsiteY125" fmla="*/ 165171 h 690139"/>
                        <a:gd name="connsiteX126" fmla="*/ 490766 w 561212"/>
                        <a:gd name="connsiteY126" fmla="*/ 165171 h 690139"/>
                        <a:gd name="connsiteX127" fmla="*/ 490766 w 561212"/>
                        <a:gd name="connsiteY127" fmla="*/ 205063 h 690139"/>
                        <a:gd name="connsiteX128" fmla="*/ 501770 w 561212"/>
                        <a:gd name="connsiteY128" fmla="*/ 216067 h 690139"/>
                        <a:gd name="connsiteX129" fmla="*/ 280963 w 561212"/>
                        <a:gd name="connsiteY129" fmla="*/ 39846 h 690139"/>
                        <a:gd name="connsiteX130" fmla="*/ 336887 w 561212"/>
                        <a:gd name="connsiteY130" fmla="*/ 143155 h 690139"/>
                        <a:gd name="connsiteX131" fmla="*/ 225517 w 561212"/>
                        <a:gd name="connsiteY131" fmla="*/ 143155 h 690139"/>
                        <a:gd name="connsiteX132" fmla="*/ 348134 w 561212"/>
                        <a:gd name="connsiteY132" fmla="*/ 341650 h 690139"/>
                        <a:gd name="connsiteX133" fmla="*/ 387260 w 561212"/>
                        <a:gd name="connsiteY133" fmla="*/ 431990 h 690139"/>
                        <a:gd name="connsiteX134" fmla="*/ 281661 w 561212"/>
                        <a:gd name="connsiteY134" fmla="*/ 506070 h 690139"/>
                        <a:gd name="connsiteX135" fmla="*/ 175364 w 561212"/>
                        <a:gd name="connsiteY135" fmla="*/ 431565 h 690139"/>
                        <a:gd name="connsiteX136" fmla="*/ 214338 w 561212"/>
                        <a:gd name="connsiteY136" fmla="*/ 341650 h 690139"/>
                        <a:gd name="connsiteX137" fmla="*/ 479344 w 561212"/>
                        <a:gd name="connsiteY137" fmla="*/ 644621 h 690139"/>
                        <a:gd name="connsiteX138" fmla="*/ 300840 w 561212"/>
                        <a:gd name="connsiteY138" fmla="*/ 519516 h 690139"/>
                        <a:gd name="connsiteX139" fmla="*/ 396194 w 561212"/>
                        <a:gd name="connsiteY139" fmla="*/ 452618 h 690139"/>
                        <a:gd name="connsiteX140" fmla="*/ 166422 w 561212"/>
                        <a:gd name="connsiteY140" fmla="*/ 452186 h 690139"/>
                        <a:gd name="connsiteX141" fmla="*/ 262488 w 561212"/>
                        <a:gd name="connsiteY141" fmla="*/ 519516 h 690139"/>
                        <a:gd name="connsiteX142" fmla="*/ 82506 w 561212"/>
                        <a:gd name="connsiteY142" fmla="*/ 645781 h 690139"/>
                        <a:gd name="connsiteX143" fmla="*/ 344357 w 561212"/>
                        <a:gd name="connsiteY143" fmla="*/ 319633 h 690139"/>
                        <a:gd name="connsiteX144" fmla="*/ 218122 w 561212"/>
                        <a:gd name="connsiteY144" fmla="*/ 319633 h 690139"/>
                        <a:gd name="connsiteX145" fmla="*/ 218122 w 561212"/>
                        <a:gd name="connsiteY145" fmla="*/ 165171 h 690139"/>
                        <a:gd name="connsiteX146" fmla="*/ 344350 w 561212"/>
                        <a:gd name="connsiteY146" fmla="*/ 165171 h 690139"/>
                        <a:gd name="connsiteX147" fmla="*/ 344350 w 561212"/>
                        <a:gd name="connsiteY147" fmla="*/ 319633 h 6901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</a:cxnLst>
                      <a:rect l="l" t="t" r="r" b="b"/>
                      <a:pathLst>
                        <a:path w="561212" h="690139">
                          <a:moveTo>
                            <a:pt x="501770" y="216067"/>
                          </a:moveTo>
                          <a:cubicBezTo>
                            <a:pt x="507852" y="216067"/>
                            <a:pt x="512782" y="211137"/>
                            <a:pt x="512782" y="205055"/>
                          </a:cubicBezTo>
                          <a:lnTo>
                            <a:pt x="512782" y="165163"/>
                          </a:lnTo>
                          <a:lnTo>
                            <a:pt x="545135" y="165163"/>
                          </a:lnTo>
                          <a:cubicBezTo>
                            <a:pt x="551217" y="165163"/>
                            <a:pt x="556147" y="160234"/>
                            <a:pt x="556147" y="154151"/>
                          </a:cubicBezTo>
                          <a:cubicBezTo>
                            <a:pt x="556147" y="148069"/>
                            <a:pt x="551217" y="143140"/>
                            <a:pt x="545135" y="143140"/>
                          </a:cubicBezTo>
                          <a:lnTo>
                            <a:pt x="361922" y="143140"/>
                          </a:lnTo>
                          <a:lnTo>
                            <a:pt x="290663" y="11520"/>
                          </a:lnTo>
                          <a:lnTo>
                            <a:pt x="290655" y="11505"/>
                          </a:lnTo>
                          <a:lnTo>
                            <a:pt x="290602" y="11406"/>
                          </a:lnTo>
                          <a:lnTo>
                            <a:pt x="290261" y="10898"/>
                          </a:lnTo>
                          <a:lnTo>
                            <a:pt x="289411" y="9647"/>
                          </a:lnTo>
                          <a:lnTo>
                            <a:pt x="288676" y="8896"/>
                          </a:lnTo>
                          <a:lnTo>
                            <a:pt x="287895" y="8130"/>
                          </a:lnTo>
                          <a:lnTo>
                            <a:pt x="286681" y="7311"/>
                          </a:lnTo>
                          <a:lnTo>
                            <a:pt x="286135" y="6947"/>
                          </a:lnTo>
                          <a:lnTo>
                            <a:pt x="286075" y="6924"/>
                          </a:lnTo>
                          <a:lnTo>
                            <a:pt x="284429" y="6242"/>
                          </a:lnTo>
                          <a:lnTo>
                            <a:pt x="283193" y="5923"/>
                          </a:lnTo>
                          <a:lnTo>
                            <a:pt x="281979" y="5688"/>
                          </a:lnTo>
                          <a:lnTo>
                            <a:pt x="280895" y="5688"/>
                          </a:lnTo>
                          <a:lnTo>
                            <a:pt x="279841" y="5696"/>
                          </a:lnTo>
                          <a:lnTo>
                            <a:pt x="278468" y="5969"/>
                          </a:lnTo>
                          <a:lnTo>
                            <a:pt x="277429" y="6242"/>
                          </a:lnTo>
                          <a:lnTo>
                            <a:pt x="275738" y="6947"/>
                          </a:lnTo>
                          <a:lnTo>
                            <a:pt x="275685" y="6970"/>
                          </a:lnTo>
                          <a:lnTo>
                            <a:pt x="275146" y="7334"/>
                          </a:lnTo>
                          <a:lnTo>
                            <a:pt x="273925" y="8160"/>
                          </a:lnTo>
                          <a:lnTo>
                            <a:pt x="273151" y="8919"/>
                          </a:lnTo>
                          <a:lnTo>
                            <a:pt x="272408" y="9685"/>
                          </a:lnTo>
                          <a:lnTo>
                            <a:pt x="271574" y="10928"/>
                          </a:lnTo>
                          <a:lnTo>
                            <a:pt x="271225" y="11452"/>
                          </a:lnTo>
                          <a:lnTo>
                            <a:pt x="271172" y="11550"/>
                          </a:lnTo>
                          <a:lnTo>
                            <a:pt x="271164" y="11566"/>
                          </a:lnTo>
                          <a:lnTo>
                            <a:pt x="200527" y="143155"/>
                          </a:lnTo>
                          <a:lnTo>
                            <a:pt x="16700" y="143155"/>
                          </a:lnTo>
                          <a:cubicBezTo>
                            <a:pt x="10618" y="143155"/>
                            <a:pt x="5688" y="148084"/>
                            <a:pt x="5688" y="154167"/>
                          </a:cubicBezTo>
                          <a:cubicBezTo>
                            <a:pt x="5688" y="160249"/>
                            <a:pt x="10618" y="165179"/>
                            <a:pt x="16700" y="165179"/>
                          </a:cubicBezTo>
                          <a:lnTo>
                            <a:pt x="49053" y="165179"/>
                          </a:lnTo>
                          <a:lnTo>
                            <a:pt x="49053" y="205070"/>
                          </a:lnTo>
                          <a:cubicBezTo>
                            <a:pt x="49053" y="211152"/>
                            <a:pt x="53983" y="216082"/>
                            <a:pt x="60065" y="216082"/>
                          </a:cubicBezTo>
                          <a:cubicBezTo>
                            <a:pt x="66147" y="216082"/>
                            <a:pt x="71077" y="211152"/>
                            <a:pt x="71077" y="205070"/>
                          </a:cubicBezTo>
                          <a:lnTo>
                            <a:pt x="71077" y="165179"/>
                          </a:lnTo>
                          <a:lnTo>
                            <a:pt x="196114" y="165179"/>
                          </a:lnTo>
                          <a:lnTo>
                            <a:pt x="196114" y="319641"/>
                          </a:lnTo>
                          <a:lnTo>
                            <a:pt x="16700" y="319641"/>
                          </a:lnTo>
                          <a:cubicBezTo>
                            <a:pt x="10618" y="319641"/>
                            <a:pt x="5688" y="324571"/>
                            <a:pt x="5688" y="330653"/>
                          </a:cubicBezTo>
                          <a:cubicBezTo>
                            <a:pt x="5688" y="336735"/>
                            <a:pt x="10618" y="341665"/>
                            <a:pt x="16700" y="341665"/>
                          </a:cubicBezTo>
                          <a:lnTo>
                            <a:pt x="49053" y="341665"/>
                          </a:lnTo>
                          <a:lnTo>
                            <a:pt x="49053" y="381556"/>
                          </a:lnTo>
                          <a:cubicBezTo>
                            <a:pt x="49053" y="387639"/>
                            <a:pt x="53983" y="392568"/>
                            <a:pt x="60065" y="392568"/>
                          </a:cubicBezTo>
                          <a:cubicBezTo>
                            <a:pt x="66147" y="392568"/>
                            <a:pt x="71077" y="387639"/>
                            <a:pt x="71077" y="381556"/>
                          </a:cubicBezTo>
                          <a:lnTo>
                            <a:pt x="71077" y="341665"/>
                          </a:lnTo>
                          <a:lnTo>
                            <a:pt x="190350" y="341665"/>
                          </a:lnTo>
                          <a:lnTo>
                            <a:pt x="151717" y="430784"/>
                          </a:lnTo>
                          <a:lnTo>
                            <a:pt x="151467" y="431360"/>
                          </a:lnTo>
                          <a:lnTo>
                            <a:pt x="46808" y="672803"/>
                          </a:lnTo>
                          <a:lnTo>
                            <a:pt x="46679" y="673197"/>
                          </a:lnTo>
                          <a:lnTo>
                            <a:pt x="46596" y="673455"/>
                          </a:lnTo>
                          <a:cubicBezTo>
                            <a:pt x="45610" y="676178"/>
                            <a:pt x="45746" y="679045"/>
                            <a:pt x="46823" y="681540"/>
                          </a:cubicBezTo>
                          <a:lnTo>
                            <a:pt x="46892" y="681669"/>
                          </a:lnTo>
                          <a:lnTo>
                            <a:pt x="47885" y="683443"/>
                          </a:lnTo>
                          <a:lnTo>
                            <a:pt x="47923" y="683512"/>
                          </a:lnTo>
                          <a:lnTo>
                            <a:pt x="48082" y="683701"/>
                          </a:lnTo>
                          <a:lnTo>
                            <a:pt x="49273" y="685081"/>
                          </a:lnTo>
                          <a:lnTo>
                            <a:pt x="49736" y="685476"/>
                          </a:lnTo>
                          <a:lnTo>
                            <a:pt x="50919" y="686394"/>
                          </a:lnTo>
                          <a:lnTo>
                            <a:pt x="51685" y="686826"/>
                          </a:lnTo>
                          <a:lnTo>
                            <a:pt x="52519" y="687288"/>
                          </a:lnTo>
                          <a:lnTo>
                            <a:pt x="52800" y="687379"/>
                          </a:lnTo>
                          <a:lnTo>
                            <a:pt x="53770" y="687690"/>
                          </a:lnTo>
                          <a:lnTo>
                            <a:pt x="54862" y="687994"/>
                          </a:lnTo>
                          <a:lnTo>
                            <a:pt x="55909" y="688107"/>
                          </a:lnTo>
                          <a:lnTo>
                            <a:pt x="56948" y="688191"/>
                          </a:lnTo>
                          <a:lnTo>
                            <a:pt x="58252" y="688077"/>
                          </a:lnTo>
                          <a:lnTo>
                            <a:pt x="59011" y="687986"/>
                          </a:lnTo>
                          <a:lnTo>
                            <a:pt x="60474" y="687561"/>
                          </a:lnTo>
                          <a:lnTo>
                            <a:pt x="61021" y="687387"/>
                          </a:lnTo>
                          <a:lnTo>
                            <a:pt x="62363" y="686704"/>
                          </a:lnTo>
                          <a:lnTo>
                            <a:pt x="62924" y="686386"/>
                          </a:lnTo>
                          <a:lnTo>
                            <a:pt x="63243" y="686204"/>
                          </a:lnTo>
                          <a:lnTo>
                            <a:pt x="281653" y="532985"/>
                          </a:lnTo>
                          <a:lnTo>
                            <a:pt x="498592" y="685028"/>
                          </a:lnTo>
                          <a:lnTo>
                            <a:pt x="498797" y="685142"/>
                          </a:lnTo>
                          <a:lnTo>
                            <a:pt x="499806" y="685711"/>
                          </a:lnTo>
                          <a:lnTo>
                            <a:pt x="500723" y="686181"/>
                          </a:lnTo>
                          <a:lnTo>
                            <a:pt x="501679" y="686485"/>
                          </a:lnTo>
                          <a:lnTo>
                            <a:pt x="502763" y="686795"/>
                          </a:lnTo>
                          <a:lnTo>
                            <a:pt x="503757" y="686909"/>
                          </a:lnTo>
                          <a:lnTo>
                            <a:pt x="504857" y="687008"/>
                          </a:lnTo>
                          <a:lnTo>
                            <a:pt x="505896" y="686924"/>
                          </a:lnTo>
                          <a:lnTo>
                            <a:pt x="506980" y="686811"/>
                          </a:lnTo>
                          <a:lnTo>
                            <a:pt x="507913" y="686553"/>
                          </a:lnTo>
                          <a:lnTo>
                            <a:pt x="509081" y="686181"/>
                          </a:lnTo>
                          <a:lnTo>
                            <a:pt x="509293" y="686113"/>
                          </a:lnTo>
                          <a:lnTo>
                            <a:pt x="509938" y="685756"/>
                          </a:lnTo>
                          <a:lnTo>
                            <a:pt x="510992" y="685165"/>
                          </a:lnTo>
                          <a:lnTo>
                            <a:pt x="511864" y="684490"/>
                          </a:lnTo>
                          <a:lnTo>
                            <a:pt x="512645" y="683823"/>
                          </a:lnTo>
                          <a:lnTo>
                            <a:pt x="513487" y="682844"/>
                          </a:lnTo>
                          <a:lnTo>
                            <a:pt x="513927" y="682328"/>
                          </a:lnTo>
                          <a:lnTo>
                            <a:pt x="514026" y="682147"/>
                          </a:lnTo>
                          <a:lnTo>
                            <a:pt x="514663" y="681009"/>
                          </a:lnTo>
                          <a:lnTo>
                            <a:pt x="515065" y="680220"/>
                          </a:lnTo>
                          <a:lnTo>
                            <a:pt x="515429" y="679090"/>
                          </a:lnTo>
                          <a:lnTo>
                            <a:pt x="515686" y="678188"/>
                          </a:lnTo>
                          <a:lnTo>
                            <a:pt x="515823" y="676997"/>
                          </a:lnTo>
                          <a:lnTo>
                            <a:pt x="515906" y="676094"/>
                          </a:lnTo>
                          <a:lnTo>
                            <a:pt x="515815" y="674904"/>
                          </a:lnTo>
                          <a:lnTo>
                            <a:pt x="515717" y="673971"/>
                          </a:lnTo>
                          <a:lnTo>
                            <a:pt x="515429" y="672940"/>
                          </a:lnTo>
                          <a:lnTo>
                            <a:pt x="515087" y="671878"/>
                          </a:lnTo>
                          <a:lnTo>
                            <a:pt x="515011" y="671643"/>
                          </a:lnTo>
                          <a:lnTo>
                            <a:pt x="411035" y="431482"/>
                          </a:lnTo>
                          <a:lnTo>
                            <a:pt x="411028" y="431459"/>
                          </a:lnTo>
                          <a:lnTo>
                            <a:pt x="372130" y="341650"/>
                          </a:lnTo>
                          <a:lnTo>
                            <a:pt x="490766" y="341650"/>
                          </a:lnTo>
                          <a:lnTo>
                            <a:pt x="490766" y="381541"/>
                          </a:lnTo>
                          <a:cubicBezTo>
                            <a:pt x="490766" y="387624"/>
                            <a:pt x="495695" y="392553"/>
                            <a:pt x="501778" y="392553"/>
                          </a:cubicBezTo>
                          <a:cubicBezTo>
                            <a:pt x="507860" y="392553"/>
                            <a:pt x="512789" y="387624"/>
                            <a:pt x="512789" y="381541"/>
                          </a:cubicBezTo>
                          <a:lnTo>
                            <a:pt x="512789" y="341650"/>
                          </a:lnTo>
                          <a:lnTo>
                            <a:pt x="545143" y="341650"/>
                          </a:lnTo>
                          <a:cubicBezTo>
                            <a:pt x="551225" y="341650"/>
                            <a:pt x="556154" y="336720"/>
                            <a:pt x="556154" y="330638"/>
                          </a:cubicBezTo>
                          <a:cubicBezTo>
                            <a:pt x="556154" y="324555"/>
                            <a:pt x="551225" y="319626"/>
                            <a:pt x="545143" y="319626"/>
                          </a:cubicBezTo>
                          <a:lnTo>
                            <a:pt x="366374" y="319626"/>
                          </a:lnTo>
                          <a:lnTo>
                            <a:pt x="366374" y="165171"/>
                          </a:lnTo>
                          <a:lnTo>
                            <a:pt x="490766" y="165171"/>
                          </a:lnTo>
                          <a:lnTo>
                            <a:pt x="490766" y="205063"/>
                          </a:lnTo>
                          <a:cubicBezTo>
                            <a:pt x="490766" y="211137"/>
                            <a:pt x="495695" y="216067"/>
                            <a:pt x="501770" y="216067"/>
                          </a:cubicBezTo>
                          <a:close/>
                          <a:moveTo>
                            <a:pt x="280963" y="39846"/>
                          </a:moveTo>
                          <a:lnTo>
                            <a:pt x="336887" y="143155"/>
                          </a:lnTo>
                          <a:lnTo>
                            <a:pt x="225517" y="143155"/>
                          </a:lnTo>
                          <a:close/>
                          <a:moveTo>
                            <a:pt x="348134" y="341650"/>
                          </a:moveTo>
                          <a:lnTo>
                            <a:pt x="387260" y="431990"/>
                          </a:lnTo>
                          <a:lnTo>
                            <a:pt x="281661" y="506070"/>
                          </a:lnTo>
                          <a:lnTo>
                            <a:pt x="175364" y="431565"/>
                          </a:lnTo>
                          <a:lnTo>
                            <a:pt x="214338" y="341650"/>
                          </a:lnTo>
                          <a:close/>
                          <a:moveTo>
                            <a:pt x="479344" y="644621"/>
                          </a:moveTo>
                          <a:lnTo>
                            <a:pt x="300840" y="519516"/>
                          </a:lnTo>
                          <a:lnTo>
                            <a:pt x="396194" y="452618"/>
                          </a:lnTo>
                          <a:close/>
                          <a:moveTo>
                            <a:pt x="166422" y="452186"/>
                          </a:moveTo>
                          <a:lnTo>
                            <a:pt x="262488" y="519516"/>
                          </a:lnTo>
                          <a:lnTo>
                            <a:pt x="82506" y="645781"/>
                          </a:lnTo>
                          <a:close/>
                          <a:moveTo>
                            <a:pt x="344357" y="319633"/>
                          </a:moveTo>
                          <a:lnTo>
                            <a:pt x="218122" y="319633"/>
                          </a:lnTo>
                          <a:lnTo>
                            <a:pt x="218122" y="165171"/>
                          </a:lnTo>
                          <a:lnTo>
                            <a:pt x="344350" y="165171"/>
                          </a:lnTo>
                          <a:lnTo>
                            <a:pt x="344350" y="319633"/>
                          </a:lnTo>
                          <a:close/>
                        </a:path>
                      </a:pathLst>
                    </a:custGeom>
                    <a:solidFill>
                      <a:srgbClr val="5DA9C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5" name="Freeform: Shape 238">
                      <a:extLst>
                        <a:ext uri="{FF2B5EF4-FFF2-40B4-BE49-F238E27FC236}">
                          <a16:creationId xmlns:a16="http://schemas.microsoft.com/office/drawing/2014/main" id="{E0CF7719-2701-40C2-935E-C55F25BD2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3633" y="968874"/>
                      <a:ext cx="161724" cy="118642"/>
                    </a:xfrm>
                    <a:custGeom>
                      <a:avLst/>
                      <a:gdLst>
                        <a:gd name="connsiteX0" fmla="*/ 242863 w 386861"/>
                        <a:gd name="connsiteY0" fmla="*/ 99842 h 105507"/>
                        <a:gd name="connsiteX1" fmla="*/ 99842 w 386861"/>
                        <a:gd name="connsiteY1" fmla="*/ 75223 h 105507"/>
                        <a:gd name="connsiteX2" fmla="*/ 10746 w 386861"/>
                        <a:gd name="connsiteY2" fmla="*/ 20125 h 105507"/>
                        <a:gd name="connsiteX3" fmla="*/ 20125 w 386861"/>
                        <a:gd name="connsiteY3" fmla="*/ 10746 h 105507"/>
                        <a:gd name="connsiteX4" fmla="*/ 372989 w 386861"/>
                        <a:gd name="connsiteY4" fmla="*/ 77568 h 105507"/>
                        <a:gd name="connsiteX5" fmla="*/ 375334 w 386861"/>
                        <a:gd name="connsiteY5" fmla="*/ 76395 h 105507"/>
                        <a:gd name="connsiteX6" fmla="*/ 378851 w 386861"/>
                        <a:gd name="connsiteY6" fmla="*/ 89291 h 105507"/>
                        <a:gd name="connsiteX7" fmla="*/ 375334 w 386861"/>
                        <a:gd name="connsiteY7" fmla="*/ 77568 h 105507"/>
                        <a:gd name="connsiteX8" fmla="*/ 242863 w 386861"/>
                        <a:gd name="connsiteY8" fmla="*/ 99842 h 1055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86861" h="105507">
                          <a:moveTo>
                            <a:pt x="242863" y="99842"/>
                          </a:moveTo>
                          <a:cubicBezTo>
                            <a:pt x="180731" y="99842"/>
                            <a:pt x="132666" y="89291"/>
                            <a:pt x="99842" y="75223"/>
                          </a:cubicBezTo>
                          <a:cubicBezTo>
                            <a:pt x="40054" y="49432"/>
                            <a:pt x="11918" y="21297"/>
                            <a:pt x="10746" y="20125"/>
                          </a:cubicBezTo>
                          <a:lnTo>
                            <a:pt x="20125" y="10746"/>
                          </a:lnTo>
                          <a:cubicBezTo>
                            <a:pt x="21297" y="11918"/>
                            <a:pt x="129149" y="145562"/>
                            <a:pt x="372989" y="77568"/>
                          </a:cubicBezTo>
                          <a:lnTo>
                            <a:pt x="375334" y="76395"/>
                          </a:lnTo>
                          <a:lnTo>
                            <a:pt x="378851" y="89291"/>
                          </a:lnTo>
                          <a:lnTo>
                            <a:pt x="375334" y="77568"/>
                          </a:lnTo>
                          <a:cubicBezTo>
                            <a:pt x="326097" y="92808"/>
                            <a:pt x="282721" y="99842"/>
                            <a:pt x="242863" y="99842"/>
                          </a:cubicBezTo>
                          <a:close/>
                        </a:path>
                      </a:pathLst>
                    </a:custGeom>
                    <a:solidFill>
                      <a:srgbClr val="5DA9CF"/>
                    </a:solidFill>
                    <a:ln w="1164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FCFCF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6" name="Freeform: Shape 238">
                      <a:extLst>
                        <a:ext uri="{FF2B5EF4-FFF2-40B4-BE49-F238E27FC236}">
                          <a16:creationId xmlns:a16="http://schemas.microsoft.com/office/drawing/2014/main" id="{7DE44DEB-D66B-409D-BB58-14956EEC33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3634" y="1093890"/>
                      <a:ext cx="135696" cy="118642"/>
                    </a:xfrm>
                    <a:custGeom>
                      <a:avLst/>
                      <a:gdLst>
                        <a:gd name="connsiteX0" fmla="*/ 242863 w 386861"/>
                        <a:gd name="connsiteY0" fmla="*/ 99842 h 105507"/>
                        <a:gd name="connsiteX1" fmla="*/ 99842 w 386861"/>
                        <a:gd name="connsiteY1" fmla="*/ 75223 h 105507"/>
                        <a:gd name="connsiteX2" fmla="*/ 10746 w 386861"/>
                        <a:gd name="connsiteY2" fmla="*/ 20125 h 105507"/>
                        <a:gd name="connsiteX3" fmla="*/ 20125 w 386861"/>
                        <a:gd name="connsiteY3" fmla="*/ 10746 h 105507"/>
                        <a:gd name="connsiteX4" fmla="*/ 372989 w 386861"/>
                        <a:gd name="connsiteY4" fmla="*/ 77568 h 105507"/>
                        <a:gd name="connsiteX5" fmla="*/ 375334 w 386861"/>
                        <a:gd name="connsiteY5" fmla="*/ 76395 h 105507"/>
                        <a:gd name="connsiteX6" fmla="*/ 378851 w 386861"/>
                        <a:gd name="connsiteY6" fmla="*/ 89291 h 105507"/>
                        <a:gd name="connsiteX7" fmla="*/ 375334 w 386861"/>
                        <a:gd name="connsiteY7" fmla="*/ 77568 h 105507"/>
                        <a:gd name="connsiteX8" fmla="*/ 242863 w 386861"/>
                        <a:gd name="connsiteY8" fmla="*/ 99842 h 1055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86861" h="105507">
                          <a:moveTo>
                            <a:pt x="242863" y="99842"/>
                          </a:moveTo>
                          <a:cubicBezTo>
                            <a:pt x="180731" y="99842"/>
                            <a:pt x="132666" y="89291"/>
                            <a:pt x="99842" y="75223"/>
                          </a:cubicBezTo>
                          <a:cubicBezTo>
                            <a:pt x="40054" y="49432"/>
                            <a:pt x="11918" y="21297"/>
                            <a:pt x="10746" y="20125"/>
                          </a:cubicBezTo>
                          <a:lnTo>
                            <a:pt x="20125" y="10746"/>
                          </a:lnTo>
                          <a:cubicBezTo>
                            <a:pt x="21297" y="11918"/>
                            <a:pt x="129149" y="145562"/>
                            <a:pt x="372989" y="77568"/>
                          </a:cubicBezTo>
                          <a:lnTo>
                            <a:pt x="375334" y="76395"/>
                          </a:lnTo>
                          <a:lnTo>
                            <a:pt x="378851" y="89291"/>
                          </a:lnTo>
                          <a:lnTo>
                            <a:pt x="375334" y="77568"/>
                          </a:lnTo>
                          <a:cubicBezTo>
                            <a:pt x="326097" y="92808"/>
                            <a:pt x="282721" y="99842"/>
                            <a:pt x="242863" y="99842"/>
                          </a:cubicBezTo>
                          <a:close/>
                        </a:path>
                      </a:pathLst>
                    </a:custGeom>
                    <a:solidFill>
                      <a:srgbClr val="5DA9CF"/>
                    </a:solidFill>
                    <a:ln w="1164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FCFCF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7" name="Freeform: Shape 238">
                      <a:extLst>
                        <a:ext uri="{FF2B5EF4-FFF2-40B4-BE49-F238E27FC236}">
                          <a16:creationId xmlns:a16="http://schemas.microsoft.com/office/drawing/2014/main" id="{C8F0D6AE-D284-4F5A-A188-6E36953F47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1449" y="953396"/>
                      <a:ext cx="225793" cy="118642"/>
                    </a:xfrm>
                    <a:custGeom>
                      <a:avLst/>
                      <a:gdLst>
                        <a:gd name="connsiteX0" fmla="*/ 242863 w 386861"/>
                        <a:gd name="connsiteY0" fmla="*/ 99842 h 105507"/>
                        <a:gd name="connsiteX1" fmla="*/ 99842 w 386861"/>
                        <a:gd name="connsiteY1" fmla="*/ 75223 h 105507"/>
                        <a:gd name="connsiteX2" fmla="*/ 10746 w 386861"/>
                        <a:gd name="connsiteY2" fmla="*/ 20125 h 105507"/>
                        <a:gd name="connsiteX3" fmla="*/ 20125 w 386861"/>
                        <a:gd name="connsiteY3" fmla="*/ 10746 h 105507"/>
                        <a:gd name="connsiteX4" fmla="*/ 372989 w 386861"/>
                        <a:gd name="connsiteY4" fmla="*/ 77568 h 105507"/>
                        <a:gd name="connsiteX5" fmla="*/ 375334 w 386861"/>
                        <a:gd name="connsiteY5" fmla="*/ 76395 h 105507"/>
                        <a:gd name="connsiteX6" fmla="*/ 378851 w 386861"/>
                        <a:gd name="connsiteY6" fmla="*/ 89291 h 105507"/>
                        <a:gd name="connsiteX7" fmla="*/ 375334 w 386861"/>
                        <a:gd name="connsiteY7" fmla="*/ 77568 h 105507"/>
                        <a:gd name="connsiteX8" fmla="*/ 242863 w 386861"/>
                        <a:gd name="connsiteY8" fmla="*/ 99842 h 1055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86861" h="105507">
                          <a:moveTo>
                            <a:pt x="242863" y="99842"/>
                          </a:moveTo>
                          <a:cubicBezTo>
                            <a:pt x="180731" y="99842"/>
                            <a:pt x="132666" y="89291"/>
                            <a:pt x="99842" y="75223"/>
                          </a:cubicBezTo>
                          <a:cubicBezTo>
                            <a:pt x="40054" y="49432"/>
                            <a:pt x="11918" y="21297"/>
                            <a:pt x="10746" y="20125"/>
                          </a:cubicBezTo>
                          <a:lnTo>
                            <a:pt x="20125" y="10746"/>
                          </a:lnTo>
                          <a:cubicBezTo>
                            <a:pt x="21297" y="11918"/>
                            <a:pt x="129149" y="145562"/>
                            <a:pt x="372989" y="77568"/>
                          </a:cubicBezTo>
                          <a:lnTo>
                            <a:pt x="375334" y="76395"/>
                          </a:lnTo>
                          <a:lnTo>
                            <a:pt x="378851" y="89291"/>
                          </a:lnTo>
                          <a:lnTo>
                            <a:pt x="375334" y="77568"/>
                          </a:lnTo>
                          <a:cubicBezTo>
                            <a:pt x="326097" y="92808"/>
                            <a:pt x="282721" y="99842"/>
                            <a:pt x="242863" y="99842"/>
                          </a:cubicBezTo>
                          <a:close/>
                        </a:path>
                      </a:pathLst>
                    </a:custGeom>
                    <a:solidFill>
                      <a:srgbClr val="5DA9CF"/>
                    </a:solidFill>
                    <a:ln w="1164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FCFCF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8" name="Freeform: Shape 238">
                      <a:extLst>
                        <a:ext uri="{FF2B5EF4-FFF2-40B4-BE49-F238E27FC236}">
                          <a16:creationId xmlns:a16="http://schemas.microsoft.com/office/drawing/2014/main" id="{7294D60E-5CC8-4BF1-A3C0-A4B81B3C7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1450" y="1078412"/>
                      <a:ext cx="250573" cy="118642"/>
                    </a:xfrm>
                    <a:custGeom>
                      <a:avLst/>
                      <a:gdLst>
                        <a:gd name="connsiteX0" fmla="*/ 242863 w 386861"/>
                        <a:gd name="connsiteY0" fmla="*/ 99842 h 105507"/>
                        <a:gd name="connsiteX1" fmla="*/ 99842 w 386861"/>
                        <a:gd name="connsiteY1" fmla="*/ 75223 h 105507"/>
                        <a:gd name="connsiteX2" fmla="*/ 10746 w 386861"/>
                        <a:gd name="connsiteY2" fmla="*/ 20125 h 105507"/>
                        <a:gd name="connsiteX3" fmla="*/ 20125 w 386861"/>
                        <a:gd name="connsiteY3" fmla="*/ 10746 h 105507"/>
                        <a:gd name="connsiteX4" fmla="*/ 372989 w 386861"/>
                        <a:gd name="connsiteY4" fmla="*/ 77568 h 105507"/>
                        <a:gd name="connsiteX5" fmla="*/ 375334 w 386861"/>
                        <a:gd name="connsiteY5" fmla="*/ 76395 h 105507"/>
                        <a:gd name="connsiteX6" fmla="*/ 378851 w 386861"/>
                        <a:gd name="connsiteY6" fmla="*/ 89291 h 105507"/>
                        <a:gd name="connsiteX7" fmla="*/ 375334 w 386861"/>
                        <a:gd name="connsiteY7" fmla="*/ 77568 h 105507"/>
                        <a:gd name="connsiteX8" fmla="*/ 242863 w 386861"/>
                        <a:gd name="connsiteY8" fmla="*/ 99842 h 1055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86861" h="105507">
                          <a:moveTo>
                            <a:pt x="242863" y="99842"/>
                          </a:moveTo>
                          <a:cubicBezTo>
                            <a:pt x="180731" y="99842"/>
                            <a:pt x="132666" y="89291"/>
                            <a:pt x="99842" y="75223"/>
                          </a:cubicBezTo>
                          <a:cubicBezTo>
                            <a:pt x="40054" y="49432"/>
                            <a:pt x="11918" y="21297"/>
                            <a:pt x="10746" y="20125"/>
                          </a:cubicBezTo>
                          <a:lnTo>
                            <a:pt x="20125" y="10746"/>
                          </a:lnTo>
                          <a:cubicBezTo>
                            <a:pt x="21297" y="11918"/>
                            <a:pt x="129149" y="145562"/>
                            <a:pt x="372989" y="77568"/>
                          </a:cubicBezTo>
                          <a:lnTo>
                            <a:pt x="375334" y="76395"/>
                          </a:lnTo>
                          <a:lnTo>
                            <a:pt x="378851" y="89291"/>
                          </a:lnTo>
                          <a:lnTo>
                            <a:pt x="375334" y="77568"/>
                          </a:lnTo>
                          <a:cubicBezTo>
                            <a:pt x="326097" y="92808"/>
                            <a:pt x="282721" y="99842"/>
                            <a:pt x="242863" y="99842"/>
                          </a:cubicBezTo>
                          <a:close/>
                        </a:path>
                      </a:pathLst>
                    </a:custGeom>
                    <a:solidFill>
                      <a:srgbClr val="5DA9CF"/>
                    </a:solidFill>
                    <a:ln w="1164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FCFCF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7BAB4CFE-F9A1-4535-8A9B-196052057AA6}"/>
                    </a:ext>
                  </a:extLst>
                </p:cNvPr>
                <p:cNvGrpSpPr/>
                <p:nvPr/>
              </p:nvGrpSpPr>
              <p:grpSpPr>
                <a:xfrm>
                  <a:off x="2543644" y="4522580"/>
                  <a:ext cx="607919" cy="607919"/>
                  <a:chOff x="1496897" y="4582738"/>
                  <a:chExt cx="607919" cy="607919"/>
                </a:xfrm>
              </p:grpSpPr>
              <p:sp>
                <p:nvSpPr>
                  <p:cNvPr id="180" name="Oval 383">
                    <a:extLst>
                      <a:ext uri="{FF2B5EF4-FFF2-40B4-BE49-F238E27FC236}">
                        <a16:creationId xmlns:a16="http://schemas.microsoft.com/office/drawing/2014/main" id="{FCDD7F6C-69D4-4CCB-AD1C-9D9B5CCF9F0B}"/>
                      </a:ext>
                    </a:extLst>
                  </p:cNvPr>
                  <p:cNvSpPr/>
                  <p:nvPr/>
                </p:nvSpPr>
                <p:spPr>
                  <a:xfrm>
                    <a:off x="1496897" y="4582738"/>
                    <a:ext cx="607919" cy="6079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pic>
                <p:nvPicPr>
                  <p:cNvPr id="181" name="Graphic 384">
                    <a:extLst>
                      <a:ext uri="{FF2B5EF4-FFF2-40B4-BE49-F238E27FC236}">
                        <a16:creationId xmlns:a16="http://schemas.microsoft.com/office/drawing/2014/main" id="{A7C6F1C7-85CC-4A46-8734-B51D57F0E3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3312" y="4678433"/>
                    <a:ext cx="348796" cy="36691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8" name="Group 388">
                  <a:extLst>
                    <a:ext uri="{FF2B5EF4-FFF2-40B4-BE49-F238E27FC236}">
                      <a16:creationId xmlns:a16="http://schemas.microsoft.com/office/drawing/2014/main" id="{E46429C5-9E2D-466E-B907-037BB701A83D}"/>
                    </a:ext>
                  </a:extLst>
                </p:cNvPr>
                <p:cNvGrpSpPr/>
                <p:nvPr/>
              </p:nvGrpSpPr>
              <p:grpSpPr>
                <a:xfrm>
                  <a:off x="5486454" y="3771343"/>
                  <a:ext cx="426255" cy="426254"/>
                  <a:chOff x="360499" y="4675305"/>
                  <a:chExt cx="880509" cy="880507"/>
                </a:xfrm>
              </p:grpSpPr>
              <p:sp>
                <p:nvSpPr>
                  <p:cNvPr id="172" name="Oval 273">
                    <a:extLst>
                      <a:ext uri="{FF2B5EF4-FFF2-40B4-BE49-F238E27FC236}">
                        <a16:creationId xmlns:a16="http://schemas.microsoft.com/office/drawing/2014/main" id="{1192F139-18C7-4C06-A46E-A27331291C1E}"/>
                      </a:ext>
                    </a:extLst>
                  </p:cNvPr>
                  <p:cNvSpPr/>
                  <p:nvPr/>
                </p:nvSpPr>
                <p:spPr>
                  <a:xfrm>
                    <a:off x="360499" y="4675305"/>
                    <a:ext cx="880509" cy="88050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Freeform: Shape 489">
                    <a:extLst>
                      <a:ext uri="{FF2B5EF4-FFF2-40B4-BE49-F238E27FC236}">
                        <a16:creationId xmlns:a16="http://schemas.microsoft.com/office/drawing/2014/main" id="{275D05DB-34A1-4B23-850A-26942D76061D}"/>
                      </a:ext>
                    </a:extLst>
                  </p:cNvPr>
                  <p:cNvSpPr/>
                  <p:nvPr/>
                </p:nvSpPr>
                <p:spPr>
                  <a:xfrm>
                    <a:off x="541289" y="4997759"/>
                    <a:ext cx="501943" cy="314325"/>
                  </a:xfrm>
                  <a:custGeom>
                    <a:avLst/>
                    <a:gdLst>
                      <a:gd name="connsiteX0" fmla="*/ 0 w 585788"/>
                      <a:gd name="connsiteY0" fmla="*/ 352425 h 352425"/>
                      <a:gd name="connsiteX1" fmla="*/ 209550 w 585788"/>
                      <a:gd name="connsiteY1" fmla="*/ 71437 h 352425"/>
                      <a:gd name="connsiteX2" fmla="*/ 333375 w 585788"/>
                      <a:gd name="connsiteY2" fmla="*/ 342900 h 352425"/>
                      <a:gd name="connsiteX3" fmla="*/ 585788 w 585788"/>
                      <a:gd name="connsiteY3" fmla="*/ 0 h 352425"/>
                      <a:gd name="connsiteX0" fmla="*/ 0 w 429794"/>
                      <a:gd name="connsiteY0" fmla="*/ 280988 h 280988"/>
                      <a:gd name="connsiteX1" fmla="*/ 209550 w 429794"/>
                      <a:gd name="connsiteY1" fmla="*/ 0 h 280988"/>
                      <a:gd name="connsiteX2" fmla="*/ 333375 w 429794"/>
                      <a:gd name="connsiteY2" fmla="*/ 271463 h 280988"/>
                      <a:gd name="connsiteX3" fmla="*/ 429794 w 429794"/>
                      <a:gd name="connsiteY3" fmla="*/ 171450 h 280988"/>
                      <a:gd name="connsiteX0" fmla="*/ 0 w 406214"/>
                      <a:gd name="connsiteY0" fmla="*/ 314325 h 314325"/>
                      <a:gd name="connsiteX1" fmla="*/ 185970 w 406214"/>
                      <a:gd name="connsiteY1" fmla="*/ 0 h 314325"/>
                      <a:gd name="connsiteX2" fmla="*/ 309795 w 406214"/>
                      <a:gd name="connsiteY2" fmla="*/ 271463 h 314325"/>
                      <a:gd name="connsiteX3" fmla="*/ 406214 w 406214"/>
                      <a:gd name="connsiteY3" fmla="*/ 171450 h 314325"/>
                      <a:gd name="connsiteX0" fmla="*/ 0 w 309795"/>
                      <a:gd name="connsiteY0" fmla="*/ 314325 h 314325"/>
                      <a:gd name="connsiteX1" fmla="*/ 185970 w 309795"/>
                      <a:gd name="connsiteY1" fmla="*/ 0 h 314325"/>
                      <a:gd name="connsiteX2" fmla="*/ 309795 w 309795"/>
                      <a:gd name="connsiteY2" fmla="*/ 271463 h 314325"/>
                      <a:gd name="connsiteX0" fmla="*/ 0 w 393234"/>
                      <a:gd name="connsiteY0" fmla="*/ 314325 h 314325"/>
                      <a:gd name="connsiteX1" fmla="*/ 185970 w 393234"/>
                      <a:gd name="connsiteY1" fmla="*/ 0 h 314325"/>
                      <a:gd name="connsiteX2" fmla="*/ 393234 w 393234"/>
                      <a:gd name="connsiteY2" fmla="*/ 230982 h 314325"/>
                      <a:gd name="connsiteX0" fmla="*/ 0 w 382350"/>
                      <a:gd name="connsiteY0" fmla="*/ 314325 h 314325"/>
                      <a:gd name="connsiteX1" fmla="*/ 185970 w 382350"/>
                      <a:gd name="connsiteY1" fmla="*/ 0 h 314325"/>
                      <a:gd name="connsiteX2" fmla="*/ 382350 w 382350"/>
                      <a:gd name="connsiteY2" fmla="*/ 207169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2350" h="314325">
                        <a:moveTo>
                          <a:pt x="0" y="314325"/>
                        </a:moveTo>
                        <a:lnTo>
                          <a:pt x="185970" y="0"/>
                        </a:lnTo>
                        <a:lnTo>
                          <a:pt x="382350" y="207169"/>
                        </a:lnTo>
                      </a:path>
                    </a:pathLst>
                  </a:custGeom>
                  <a:noFill/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tangle: Rounded Corners 490">
                    <a:extLst>
                      <a:ext uri="{FF2B5EF4-FFF2-40B4-BE49-F238E27FC236}">
                        <a16:creationId xmlns:a16="http://schemas.microsoft.com/office/drawing/2014/main" id="{CB66425D-2C96-4048-B643-5C133E418383}"/>
                      </a:ext>
                    </a:extLst>
                  </p:cNvPr>
                  <p:cNvSpPr/>
                  <p:nvPr/>
                </p:nvSpPr>
                <p:spPr>
                  <a:xfrm>
                    <a:off x="469414" y="4872732"/>
                    <a:ext cx="131114" cy="496770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5" name="Oval 491">
                    <a:extLst>
                      <a:ext uri="{FF2B5EF4-FFF2-40B4-BE49-F238E27FC236}">
                        <a16:creationId xmlns:a16="http://schemas.microsoft.com/office/drawing/2014/main" id="{28D6DA05-F1A4-4EEA-B27C-2FC3CC3B63B2}"/>
                      </a:ext>
                    </a:extLst>
                  </p:cNvPr>
                  <p:cNvSpPr/>
                  <p:nvPr/>
                </p:nvSpPr>
                <p:spPr>
                  <a:xfrm>
                    <a:off x="456371" y="4910303"/>
                    <a:ext cx="155230" cy="15523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6" name="Rectangle: Rounded Corners 492">
                    <a:extLst>
                      <a:ext uri="{FF2B5EF4-FFF2-40B4-BE49-F238E27FC236}">
                        <a16:creationId xmlns:a16="http://schemas.microsoft.com/office/drawing/2014/main" id="{177228D2-2AF1-4611-BACE-2E2F4350F722}"/>
                      </a:ext>
                    </a:extLst>
                  </p:cNvPr>
                  <p:cNvSpPr/>
                  <p:nvPr/>
                </p:nvSpPr>
                <p:spPr>
                  <a:xfrm>
                    <a:off x="723270" y="4872732"/>
                    <a:ext cx="131114" cy="496770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7" name="Oval 493">
                    <a:extLst>
                      <a:ext uri="{FF2B5EF4-FFF2-40B4-BE49-F238E27FC236}">
                        <a16:creationId xmlns:a16="http://schemas.microsoft.com/office/drawing/2014/main" id="{E0FBAEF9-580D-4676-8D33-70215D8E616E}"/>
                      </a:ext>
                    </a:extLst>
                  </p:cNvPr>
                  <p:cNvSpPr/>
                  <p:nvPr/>
                </p:nvSpPr>
                <p:spPr>
                  <a:xfrm>
                    <a:off x="710227" y="5175016"/>
                    <a:ext cx="155230" cy="15523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8" name="Rectangle: Rounded Corners 494">
                    <a:extLst>
                      <a:ext uri="{FF2B5EF4-FFF2-40B4-BE49-F238E27FC236}">
                        <a16:creationId xmlns:a16="http://schemas.microsoft.com/office/drawing/2014/main" id="{622E079A-BAA8-4561-886A-13270E5CE2C2}"/>
                      </a:ext>
                    </a:extLst>
                  </p:cNvPr>
                  <p:cNvSpPr/>
                  <p:nvPr/>
                </p:nvSpPr>
                <p:spPr>
                  <a:xfrm>
                    <a:off x="983010" y="4872732"/>
                    <a:ext cx="131114" cy="496770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9" name="Oval 495">
                    <a:extLst>
                      <a:ext uri="{FF2B5EF4-FFF2-40B4-BE49-F238E27FC236}">
                        <a16:creationId xmlns:a16="http://schemas.microsoft.com/office/drawing/2014/main" id="{DF1866B4-85B1-4FA6-8477-D5CB6E2E778A}"/>
                      </a:ext>
                    </a:extLst>
                  </p:cNvPr>
                  <p:cNvSpPr/>
                  <p:nvPr/>
                </p:nvSpPr>
                <p:spPr>
                  <a:xfrm>
                    <a:off x="969967" y="4977636"/>
                    <a:ext cx="155230" cy="15523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9" name="Oval 273">
                  <a:extLst>
                    <a:ext uri="{FF2B5EF4-FFF2-40B4-BE49-F238E27FC236}">
                      <a16:creationId xmlns:a16="http://schemas.microsoft.com/office/drawing/2014/main" id="{63A903E7-B9BF-4B7E-B383-AFC04F6110E7}"/>
                    </a:ext>
                  </a:extLst>
                </p:cNvPr>
                <p:cNvSpPr/>
                <p:nvPr/>
              </p:nvSpPr>
              <p:spPr>
                <a:xfrm>
                  <a:off x="5457137" y="4329261"/>
                  <a:ext cx="401872" cy="4018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70" name="Group 394">
                  <a:extLst>
                    <a:ext uri="{FF2B5EF4-FFF2-40B4-BE49-F238E27FC236}">
                      <a16:creationId xmlns:a16="http://schemas.microsoft.com/office/drawing/2014/main" id="{59E526C4-C462-47BF-8822-E3B42CD9C1EC}"/>
                    </a:ext>
                  </a:extLst>
                </p:cNvPr>
                <p:cNvGrpSpPr/>
                <p:nvPr/>
              </p:nvGrpSpPr>
              <p:grpSpPr>
                <a:xfrm>
                  <a:off x="5498216" y="4447669"/>
                  <a:ext cx="329705" cy="153996"/>
                  <a:chOff x="4498181" y="3221580"/>
                  <a:chExt cx="904875" cy="412579"/>
                </a:xfrm>
                <a:solidFill>
                  <a:srgbClr val="5DA9CF"/>
                </a:solidFill>
              </p:grpSpPr>
              <p:sp>
                <p:nvSpPr>
                  <p:cNvPr id="168" name="Freeform: Shape 479">
                    <a:extLst>
                      <a:ext uri="{FF2B5EF4-FFF2-40B4-BE49-F238E27FC236}">
                        <a16:creationId xmlns:a16="http://schemas.microsoft.com/office/drawing/2014/main" id="{CDAF3E52-1EBB-4C0D-A0DA-5FABFF1FABFA}"/>
                      </a:ext>
                    </a:extLst>
                  </p:cNvPr>
                  <p:cNvSpPr/>
                  <p:nvPr/>
                </p:nvSpPr>
                <p:spPr>
                  <a:xfrm>
                    <a:off x="5155854" y="3491284"/>
                    <a:ext cx="142875" cy="142875"/>
                  </a:xfrm>
                  <a:custGeom>
                    <a:avLst/>
                    <a:gdLst>
                      <a:gd name="connsiteX0" fmla="*/ 137903 w 142875"/>
                      <a:gd name="connsiteY0" fmla="*/ 72495 h 142875"/>
                      <a:gd name="connsiteX1" fmla="*/ 72495 w 142875"/>
                      <a:gd name="connsiteY1" fmla="*/ 7144 h 142875"/>
                      <a:gd name="connsiteX2" fmla="*/ 7144 w 142875"/>
                      <a:gd name="connsiteY2" fmla="*/ 72495 h 142875"/>
                      <a:gd name="connsiteX3" fmla="*/ 72495 w 142875"/>
                      <a:gd name="connsiteY3" fmla="*/ 137846 h 142875"/>
                      <a:gd name="connsiteX4" fmla="*/ 137903 w 142875"/>
                      <a:gd name="connsiteY4" fmla="*/ 72495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142875">
                        <a:moveTo>
                          <a:pt x="137903" y="72495"/>
                        </a:moveTo>
                        <a:cubicBezTo>
                          <a:pt x="137903" y="36405"/>
                          <a:pt x="108585" y="7144"/>
                          <a:pt x="72495" y="7144"/>
                        </a:cubicBezTo>
                        <a:cubicBezTo>
                          <a:pt x="36405" y="7144"/>
                          <a:pt x="7144" y="36405"/>
                          <a:pt x="7144" y="72495"/>
                        </a:cubicBezTo>
                        <a:cubicBezTo>
                          <a:pt x="7144" y="108585"/>
                          <a:pt x="36405" y="137846"/>
                          <a:pt x="72495" y="137846"/>
                        </a:cubicBezTo>
                        <a:cubicBezTo>
                          <a:pt x="108585" y="137846"/>
                          <a:pt x="137903" y="108585"/>
                          <a:pt x="137903" y="7249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9" name="Freeform: Shape 480">
                    <a:extLst>
                      <a:ext uri="{FF2B5EF4-FFF2-40B4-BE49-F238E27FC236}">
                        <a16:creationId xmlns:a16="http://schemas.microsoft.com/office/drawing/2014/main" id="{473332B0-3033-43DC-ACC7-6F05249F04FB}"/>
                      </a:ext>
                    </a:extLst>
                  </p:cNvPr>
                  <p:cNvSpPr/>
                  <p:nvPr/>
                </p:nvSpPr>
                <p:spPr>
                  <a:xfrm>
                    <a:off x="5006416" y="3491284"/>
                    <a:ext cx="142875" cy="142875"/>
                  </a:xfrm>
                  <a:custGeom>
                    <a:avLst/>
                    <a:gdLst>
                      <a:gd name="connsiteX0" fmla="*/ 137827 w 142875"/>
                      <a:gd name="connsiteY0" fmla="*/ 72495 h 142875"/>
                      <a:gd name="connsiteX1" fmla="*/ 72476 w 142875"/>
                      <a:gd name="connsiteY1" fmla="*/ 7144 h 142875"/>
                      <a:gd name="connsiteX2" fmla="*/ 7144 w 142875"/>
                      <a:gd name="connsiteY2" fmla="*/ 72495 h 142875"/>
                      <a:gd name="connsiteX3" fmla="*/ 72476 w 142875"/>
                      <a:gd name="connsiteY3" fmla="*/ 137846 h 142875"/>
                      <a:gd name="connsiteX4" fmla="*/ 137827 w 142875"/>
                      <a:gd name="connsiteY4" fmla="*/ 72495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142875">
                        <a:moveTo>
                          <a:pt x="137827" y="72495"/>
                        </a:moveTo>
                        <a:cubicBezTo>
                          <a:pt x="137827" y="36405"/>
                          <a:pt x="108566" y="7144"/>
                          <a:pt x="72476" y="7144"/>
                        </a:cubicBezTo>
                        <a:cubicBezTo>
                          <a:pt x="36309" y="7144"/>
                          <a:pt x="7144" y="36405"/>
                          <a:pt x="7144" y="72495"/>
                        </a:cubicBezTo>
                        <a:cubicBezTo>
                          <a:pt x="7144" y="108585"/>
                          <a:pt x="36309" y="137846"/>
                          <a:pt x="72476" y="137846"/>
                        </a:cubicBezTo>
                        <a:cubicBezTo>
                          <a:pt x="108566" y="137846"/>
                          <a:pt x="137827" y="108585"/>
                          <a:pt x="137827" y="7249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0" name="Freeform: Shape 481">
                    <a:extLst>
                      <a:ext uri="{FF2B5EF4-FFF2-40B4-BE49-F238E27FC236}">
                        <a16:creationId xmlns:a16="http://schemas.microsoft.com/office/drawing/2014/main" id="{F3A02537-44E2-44A9-97CE-75628290682B}"/>
                      </a:ext>
                    </a:extLst>
                  </p:cNvPr>
                  <p:cNvSpPr/>
                  <p:nvPr/>
                </p:nvSpPr>
                <p:spPr>
                  <a:xfrm>
                    <a:off x="4588116" y="3491284"/>
                    <a:ext cx="142875" cy="142875"/>
                  </a:xfrm>
                  <a:custGeom>
                    <a:avLst/>
                    <a:gdLst>
                      <a:gd name="connsiteX0" fmla="*/ 137903 w 142875"/>
                      <a:gd name="connsiteY0" fmla="*/ 72495 h 142875"/>
                      <a:gd name="connsiteX1" fmla="*/ 72561 w 142875"/>
                      <a:gd name="connsiteY1" fmla="*/ 7144 h 142875"/>
                      <a:gd name="connsiteX2" fmla="*/ 7144 w 142875"/>
                      <a:gd name="connsiteY2" fmla="*/ 72495 h 142875"/>
                      <a:gd name="connsiteX3" fmla="*/ 72561 w 142875"/>
                      <a:gd name="connsiteY3" fmla="*/ 137846 h 142875"/>
                      <a:gd name="connsiteX4" fmla="*/ 137903 w 142875"/>
                      <a:gd name="connsiteY4" fmla="*/ 72495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5" h="142875">
                        <a:moveTo>
                          <a:pt x="137903" y="72495"/>
                        </a:moveTo>
                        <a:cubicBezTo>
                          <a:pt x="137903" y="36405"/>
                          <a:pt x="108652" y="7144"/>
                          <a:pt x="72561" y="7144"/>
                        </a:cubicBezTo>
                        <a:cubicBezTo>
                          <a:pt x="36462" y="7144"/>
                          <a:pt x="7144" y="36405"/>
                          <a:pt x="7144" y="72495"/>
                        </a:cubicBezTo>
                        <a:cubicBezTo>
                          <a:pt x="7144" y="108585"/>
                          <a:pt x="36462" y="137846"/>
                          <a:pt x="72561" y="137846"/>
                        </a:cubicBezTo>
                        <a:cubicBezTo>
                          <a:pt x="108652" y="137846"/>
                          <a:pt x="137903" y="108585"/>
                          <a:pt x="137903" y="7249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1" name="Freeform: Shape 482">
                    <a:extLst>
                      <a:ext uri="{FF2B5EF4-FFF2-40B4-BE49-F238E27FC236}">
                        <a16:creationId xmlns:a16="http://schemas.microsoft.com/office/drawing/2014/main" id="{C77861E6-741F-4215-8169-B8B8BB0EAE1F}"/>
                      </a:ext>
                    </a:extLst>
                  </p:cNvPr>
                  <p:cNvSpPr/>
                  <p:nvPr/>
                </p:nvSpPr>
                <p:spPr>
                  <a:xfrm>
                    <a:off x="4498181" y="3221580"/>
                    <a:ext cx="904875" cy="348458"/>
                  </a:xfrm>
                  <a:custGeom>
                    <a:avLst/>
                    <a:gdLst>
                      <a:gd name="connsiteX0" fmla="*/ 183413 w 904875"/>
                      <a:gd name="connsiteY0" fmla="*/ 179565 h 342900"/>
                      <a:gd name="connsiteX1" fmla="*/ 56988 w 904875"/>
                      <a:gd name="connsiteY1" fmla="*/ 179565 h 342900"/>
                      <a:gd name="connsiteX2" fmla="*/ 85163 w 904875"/>
                      <a:gd name="connsiteY2" fmla="*/ 97155 h 342900"/>
                      <a:gd name="connsiteX3" fmla="*/ 183413 w 904875"/>
                      <a:gd name="connsiteY3" fmla="*/ 97155 h 342900"/>
                      <a:gd name="connsiteX4" fmla="*/ 183413 w 904875"/>
                      <a:gd name="connsiteY4" fmla="*/ 179565 h 342900"/>
                      <a:gd name="connsiteX5" fmla="*/ 903513 w 904875"/>
                      <a:gd name="connsiteY5" fmla="*/ 311810 h 342900"/>
                      <a:gd name="connsiteX6" fmla="*/ 903513 w 904875"/>
                      <a:gd name="connsiteY6" fmla="*/ 26660 h 342900"/>
                      <a:gd name="connsiteX7" fmla="*/ 884072 w 904875"/>
                      <a:gd name="connsiteY7" fmla="*/ 7153 h 342900"/>
                      <a:gd name="connsiteX8" fmla="*/ 419881 w 904875"/>
                      <a:gd name="connsiteY8" fmla="*/ 7153 h 342900"/>
                      <a:gd name="connsiteX9" fmla="*/ 397669 w 904875"/>
                      <a:gd name="connsiteY9" fmla="*/ 69456 h 342900"/>
                      <a:gd name="connsiteX10" fmla="*/ 412566 w 904875"/>
                      <a:gd name="connsiteY10" fmla="*/ 87335 h 342900"/>
                      <a:gd name="connsiteX11" fmla="*/ 419262 w 904875"/>
                      <a:gd name="connsiteY11" fmla="*/ 72161 h 342900"/>
                      <a:gd name="connsiteX12" fmla="*/ 468144 w 904875"/>
                      <a:gd name="connsiteY12" fmla="*/ 53473 h 342900"/>
                      <a:gd name="connsiteX13" fmla="*/ 523132 w 904875"/>
                      <a:gd name="connsiteY13" fmla="*/ 77981 h 342900"/>
                      <a:gd name="connsiteX14" fmla="*/ 529238 w 904875"/>
                      <a:gd name="connsiteY14" fmla="*/ 64303 h 342900"/>
                      <a:gd name="connsiteX15" fmla="*/ 552526 w 904875"/>
                      <a:gd name="connsiteY15" fmla="*/ 74733 h 342900"/>
                      <a:gd name="connsiteX16" fmla="*/ 482041 w 904875"/>
                      <a:gd name="connsiteY16" fmla="*/ 232715 h 342900"/>
                      <a:gd name="connsiteX17" fmla="*/ 458676 w 904875"/>
                      <a:gd name="connsiteY17" fmla="*/ 222275 h 342900"/>
                      <a:gd name="connsiteX18" fmla="*/ 464763 w 904875"/>
                      <a:gd name="connsiteY18" fmla="*/ 208664 h 342900"/>
                      <a:gd name="connsiteX19" fmla="*/ 409851 w 904875"/>
                      <a:gd name="connsiteY19" fmla="*/ 184156 h 342900"/>
                      <a:gd name="connsiteX20" fmla="*/ 391163 w 904875"/>
                      <a:gd name="connsiteY20" fmla="*/ 135265 h 342900"/>
                      <a:gd name="connsiteX21" fmla="*/ 401936 w 904875"/>
                      <a:gd name="connsiteY21" fmla="*/ 111157 h 342900"/>
                      <a:gd name="connsiteX22" fmla="*/ 397669 w 904875"/>
                      <a:gd name="connsiteY22" fmla="*/ 108318 h 342900"/>
                      <a:gd name="connsiteX23" fmla="*/ 381010 w 904875"/>
                      <a:gd name="connsiteY23" fmla="*/ 7144 h 342900"/>
                      <a:gd name="connsiteX24" fmla="*/ 257156 w 904875"/>
                      <a:gd name="connsiteY24" fmla="*/ 7144 h 342900"/>
                      <a:gd name="connsiteX25" fmla="*/ 237725 w 904875"/>
                      <a:gd name="connsiteY25" fmla="*/ 26651 h 342900"/>
                      <a:gd name="connsiteX26" fmla="*/ 237725 w 904875"/>
                      <a:gd name="connsiteY26" fmla="*/ 235820 h 342900"/>
                      <a:gd name="connsiteX27" fmla="*/ 220856 w 904875"/>
                      <a:gd name="connsiteY27" fmla="*/ 235820 h 342900"/>
                      <a:gd name="connsiteX28" fmla="*/ 220856 w 904875"/>
                      <a:gd name="connsiteY28" fmla="*/ 143523 h 342900"/>
                      <a:gd name="connsiteX29" fmla="*/ 211855 w 904875"/>
                      <a:gd name="connsiteY29" fmla="*/ 70123 h 342900"/>
                      <a:gd name="connsiteX30" fmla="*/ 65856 w 904875"/>
                      <a:gd name="connsiteY30" fmla="*/ 70123 h 342900"/>
                      <a:gd name="connsiteX31" fmla="*/ 20622 w 904875"/>
                      <a:gd name="connsiteY31" fmla="*/ 202654 h 342900"/>
                      <a:gd name="connsiteX32" fmla="*/ 20622 w 904875"/>
                      <a:gd name="connsiteY32" fmla="*/ 308829 h 342900"/>
                      <a:gd name="connsiteX33" fmla="*/ 7144 w 904875"/>
                      <a:gd name="connsiteY33" fmla="*/ 308829 h 342900"/>
                      <a:gd name="connsiteX34" fmla="*/ 7144 w 904875"/>
                      <a:gd name="connsiteY34" fmla="*/ 344786 h 342900"/>
                      <a:gd name="connsiteX35" fmla="*/ 84744 w 904875"/>
                      <a:gd name="connsiteY35" fmla="*/ 344786 h 342900"/>
                      <a:gd name="connsiteX36" fmla="*/ 151714 w 904875"/>
                      <a:gd name="connsiteY36" fmla="*/ 264938 h 342900"/>
                      <a:gd name="connsiteX37" fmla="*/ 239478 w 904875"/>
                      <a:gd name="connsiteY37" fmla="*/ 331241 h 342900"/>
                      <a:gd name="connsiteX38" fmla="*/ 503701 w 904875"/>
                      <a:gd name="connsiteY38" fmla="*/ 331241 h 342900"/>
                      <a:gd name="connsiteX39" fmla="*/ 580701 w 904875"/>
                      <a:gd name="connsiteY39" fmla="*/ 264195 h 342900"/>
                      <a:gd name="connsiteX40" fmla="*/ 730158 w 904875"/>
                      <a:gd name="connsiteY40" fmla="*/ 264195 h 342900"/>
                      <a:gd name="connsiteX41" fmla="*/ 807215 w 904875"/>
                      <a:gd name="connsiteY41" fmla="*/ 331241 h 342900"/>
                      <a:gd name="connsiteX42" fmla="*/ 884063 w 904875"/>
                      <a:gd name="connsiteY42" fmla="*/ 331241 h 342900"/>
                      <a:gd name="connsiteX43" fmla="*/ 903513 w 904875"/>
                      <a:gd name="connsiteY43" fmla="*/ 311810 h 342900"/>
                      <a:gd name="connsiteX44" fmla="*/ 506425 w 904875"/>
                      <a:gd name="connsiteY44" fmla="*/ 205369 h 342900"/>
                      <a:gd name="connsiteX45" fmla="*/ 515712 w 904875"/>
                      <a:gd name="connsiteY45" fmla="*/ 184575 h 342900"/>
                      <a:gd name="connsiteX46" fmla="*/ 573272 w 904875"/>
                      <a:gd name="connsiteY46" fmla="*/ 210236 h 342900"/>
                      <a:gd name="connsiteX47" fmla="*/ 564061 w 904875"/>
                      <a:gd name="connsiteY47" fmla="*/ 231029 h 342900"/>
                      <a:gd name="connsiteX48" fmla="*/ 606047 w 904875"/>
                      <a:gd name="connsiteY48" fmla="*/ 136893 h 342900"/>
                      <a:gd name="connsiteX49" fmla="*/ 596760 w 904875"/>
                      <a:gd name="connsiteY49" fmla="*/ 157629 h 342900"/>
                      <a:gd name="connsiteX50" fmla="*/ 539125 w 904875"/>
                      <a:gd name="connsiteY50" fmla="*/ 131893 h 342900"/>
                      <a:gd name="connsiteX51" fmla="*/ 548411 w 904875"/>
                      <a:gd name="connsiteY51" fmla="*/ 111166 h 342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904875" h="342900">
                        <a:moveTo>
                          <a:pt x="183413" y="179565"/>
                        </a:moveTo>
                        <a:lnTo>
                          <a:pt x="56988" y="179565"/>
                        </a:lnTo>
                        <a:lnTo>
                          <a:pt x="85163" y="97155"/>
                        </a:lnTo>
                        <a:lnTo>
                          <a:pt x="183413" y="97155"/>
                        </a:lnTo>
                        <a:lnTo>
                          <a:pt x="183413" y="179565"/>
                        </a:lnTo>
                        <a:moveTo>
                          <a:pt x="903513" y="311810"/>
                        </a:moveTo>
                        <a:lnTo>
                          <a:pt x="903513" y="26660"/>
                        </a:lnTo>
                        <a:cubicBezTo>
                          <a:pt x="903513" y="15888"/>
                          <a:pt x="894769" y="7153"/>
                          <a:pt x="884072" y="7153"/>
                        </a:cubicBezTo>
                        <a:lnTo>
                          <a:pt x="419881" y="7153"/>
                        </a:lnTo>
                        <a:cubicBezTo>
                          <a:pt x="396592" y="18259"/>
                          <a:pt x="386639" y="46158"/>
                          <a:pt x="397669" y="69456"/>
                        </a:cubicBezTo>
                        <a:cubicBezTo>
                          <a:pt x="401050" y="76562"/>
                          <a:pt x="406203" y="82725"/>
                          <a:pt x="412566" y="87335"/>
                        </a:cubicBezTo>
                        <a:lnTo>
                          <a:pt x="419262" y="72161"/>
                        </a:lnTo>
                        <a:cubicBezTo>
                          <a:pt x="427663" y="53473"/>
                          <a:pt x="449532" y="45072"/>
                          <a:pt x="468144" y="53473"/>
                        </a:cubicBezTo>
                        <a:lnTo>
                          <a:pt x="523132" y="77981"/>
                        </a:lnTo>
                        <a:lnTo>
                          <a:pt x="529238" y="64303"/>
                        </a:lnTo>
                        <a:lnTo>
                          <a:pt x="552526" y="74733"/>
                        </a:lnTo>
                        <a:lnTo>
                          <a:pt x="482041" y="232715"/>
                        </a:lnTo>
                        <a:lnTo>
                          <a:pt x="458676" y="222275"/>
                        </a:lnTo>
                        <a:lnTo>
                          <a:pt x="464763" y="208664"/>
                        </a:lnTo>
                        <a:lnTo>
                          <a:pt x="409851" y="184156"/>
                        </a:lnTo>
                        <a:cubicBezTo>
                          <a:pt x="391230" y="175898"/>
                          <a:pt x="382838" y="153953"/>
                          <a:pt x="391163" y="135265"/>
                        </a:cubicBezTo>
                        <a:lnTo>
                          <a:pt x="401936" y="111157"/>
                        </a:lnTo>
                        <a:cubicBezTo>
                          <a:pt x="400441" y="110214"/>
                          <a:pt x="399088" y="109337"/>
                          <a:pt x="397669" y="108318"/>
                        </a:cubicBezTo>
                        <a:cubicBezTo>
                          <a:pt x="365169" y="85020"/>
                          <a:pt x="357654" y="39719"/>
                          <a:pt x="381010" y="7144"/>
                        </a:cubicBezTo>
                        <a:lnTo>
                          <a:pt x="257156" y="7144"/>
                        </a:lnTo>
                        <a:cubicBezTo>
                          <a:pt x="246383" y="7144"/>
                          <a:pt x="237725" y="15878"/>
                          <a:pt x="237725" y="26651"/>
                        </a:cubicBezTo>
                        <a:lnTo>
                          <a:pt x="237725" y="235820"/>
                        </a:lnTo>
                        <a:lnTo>
                          <a:pt x="220856" y="235820"/>
                        </a:lnTo>
                        <a:lnTo>
                          <a:pt x="220856" y="143523"/>
                        </a:lnTo>
                        <a:lnTo>
                          <a:pt x="211855" y="70123"/>
                        </a:lnTo>
                        <a:lnTo>
                          <a:pt x="65856" y="70123"/>
                        </a:lnTo>
                        <a:lnTo>
                          <a:pt x="20622" y="202654"/>
                        </a:lnTo>
                        <a:lnTo>
                          <a:pt x="20622" y="308829"/>
                        </a:lnTo>
                        <a:lnTo>
                          <a:pt x="7144" y="308829"/>
                        </a:lnTo>
                        <a:lnTo>
                          <a:pt x="7144" y="344786"/>
                        </a:lnTo>
                        <a:lnTo>
                          <a:pt x="84744" y="344786"/>
                        </a:lnTo>
                        <a:cubicBezTo>
                          <a:pt x="83325" y="304895"/>
                          <a:pt x="112309" y="270424"/>
                          <a:pt x="151714" y="264938"/>
                        </a:cubicBezTo>
                        <a:cubicBezTo>
                          <a:pt x="194243" y="258985"/>
                          <a:pt x="233515" y="288712"/>
                          <a:pt x="239478" y="331241"/>
                        </a:cubicBezTo>
                        <a:lnTo>
                          <a:pt x="503701" y="331241"/>
                        </a:lnTo>
                        <a:cubicBezTo>
                          <a:pt x="509054" y="292770"/>
                          <a:pt x="541839" y="264195"/>
                          <a:pt x="580701" y="264195"/>
                        </a:cubicBezTo>
                        <a:lnTo>
                          <a:pt x="730158" y="264195"/>
                        </a:lnTo>
                        <a:cubicBezTo>
                          <a:pt x="768944" y="264195"/>
                          <a:pt x="801853" y="292770"/>
                          <a:pt x="807215" y="331241"/>
                        </a:cubicBezTo>
                        <a:lnTo>
                          <a:pt x="884063" y="331241"/>
                        </a:lnTo>
                        <a:cubicBezTo>
                          <a:pt x="894769" y="331251"/>
                          <a:pt x="903513" y="322507"/>
                          <a:pt x="903513" y="311810"/>
                        </a:cubicBezTo>
                        <a:close/>
                        <a:moveTo>
                          <a:pt x="506425" y="205369"/>
                        </a:moveTo>
                        <a:lnTo>
                          <a:pt x="515712" y="184575"/>
                        </a:lnTo>
                        <a:lnTo>
                          <a:pt x="573272" y="210236"/>
                        </a:lnTo>
                        <a:lnTo>
                          <a:pt x="564061" y="231029"/>
                        </a:lnTo>
                        <a:close/>
                        <a:moveTo>
                          <a:pt x="606047" y="136893"/>
                        </a:moveTo>
                        <a:lnTo>
                          <a:pt x="596760" y="157629"/>
                        </a:lnTo>
                        <a:lnTo>
                          <a:pt x="539125" y="131893"/>
                        </a:lnTo>
                        <a:lnTo>
                          <a:pt x="548411" y="11116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1" name="Oval 273">
                  <a:extLst>
                    <a:ext uri="{FF2B5EF4-FFF2-40B4-BE49-F238E27FC236}">
                      <a16:creationId xmlns:a16="http://schemas.microsoft.com/office/drawing/2014/main" id="{3DD571A5-2317-426A-A45C-991F4D14781E}"/>
                    </a:ext>
                  </a:extLst>
                </p:cNvPr>
                <p:cNvSpPr/>
                <p:nvPr/>
              </p:nvSpPr>
              <p:spPr>
                <a:xfrm>
                  <a:off x="4003610" y="5371487"/>
                  <a:ext cx="281296" cy="2812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72" name="Group 396">
                  <a:extLst>
                    <a:ext uri="{FF2B5EF4-FFF2-40B4-BE49-F238E27FC236}">
                      <a16:creationId xmlns:a16="http://schemas.microsoft.com/office/drawing/2014/main" id="{728A9F0B-8EB7-4388-A8E4-10B6146886EE}"/>
                    </a:ext>
                  </a:extLst>
                </p:cNvPr>
                <p:cNvGrpSpPr/>
                <p:nvPr/>
              </p:nvGrpSpPr>
              <p:grpSpPr>
                <a:xfrm>
                  <a:off x="4083134" y="5431193"/>
                  <a:ext cx="149319" cy="156139"/>
                  <a:chOff x="-1121569" y="4012405"/>
                  <a:chExt cx="619125" cy="647406"/>
                </a:xfrm>
                <a:solidFill>
                  <a:srgbClr val="5DA9CF"/>
                </a:solidFill>
              </p:grpSpPr>
              <p:sp>
                <p:nvSpPr>
                  <p:cNvPr id="166" name="Freeform: Shape 477">
                    <a:extLst>
                      <a:ext uri="{FF2B5EF4-FFF2-40B4-BE49-F238E27FC236}">
                        <a16:creationId xmlns:a16="http://schemas.microsoft.com/office/drawing/2014/main" id="{066CC641-238D-465B-88B7-5E1E8A75112D}"/>
                      </a:ext>
                    </a:extLst>
                  </p:cNvPr>
                  <p:cNvSpPr/>
                  <p:nvPr/>
                </p:nvSpPr>
                <p:spPr>
                  <a:xfrm>
                    <a:off x="-895621" y="4012405"/>
                    <a:ext cx="171450" cy="285750"/>
                  </a:xfrm>
                  <a:custGeom>
                    <a:avLst/>
                    <a:gdLst>
                      <a:gd name="connsiteX0" fmla="*/ 33608 w 171450"/>
                      <a:gd name="connsiteY0" fmla="*/ 172584 h 285750"/>
                      <a:gd name="connsiteX1" fmla="*/ 61231 w 171450"/>
                      <a:gd name="connsiteY1" fmla="*/ 172584 h 285750"/>
                      <a:gd name="connsiteX2" fmla="*/ 55516 w 171450"/>
                      <a:gd name="connsiteY2" fmla="*/ 264977 h 285750"/>
                      <a:gd name="connsiteX3" fmla="*/ 79328 w 171450"/>
                      <a:gd name="connsiteY3" fmla="*/ 273549 h 285750"/>
                      <a:gd name="connsiteX4" fmla="*/ 166958 w 171450"/>
                      <a:gd name="connsiteY4" fmla="*/ 156392 h 285750"/>
                      <a:gd name="connsiteX5" fmla="*/ 146003 w 171450"/>
                      <a:gd name="connsiteY5" fmla="*/ 113529 h 285750"/>
                      <a:gd name="connsiteX6" fmla="*/ 118381 w 171450"/>
                      <a:gd name="connsiteY6" fmla="*/ 113529 h 285750"/>
                      <a:gd name="connsiteX7" fmla="*/ 124096 w 171450"/>
                      <a:gd name="connsiteY7" fmla="*/ 21137 h 285750"/>
                      <a:gd name="connsiteX8" fmla="*/ 100283 w 171450"/>
                      <a:gd name="connsiteY8" fmla="*/ 12564 h 285750"/>
                      <a:gd name="connsiteX9" fmla="*/ 12653 w 171450"/>
                      <a:gd name="connsiteY9" fmla="*/ 129722 h 285750"/>
                      <a:gd name="connsiteX10" fmla="*/ 33608 w 171450"/>
                      <a:gd name="connsiteY10" fmla="*/ 172584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1450" h="285750">
                        <a:moveTo>
                          <a:pt x="33608" y="172584"/>
                        </a:moveTo>
                        <a:lnTo>
                          <a:pt x="61231" y="172584"/>
                        </a:lnTo>
                        <a:lnTo>
                          <a:pt x="55516" y="264977"/>
                        </a:lnTo>
                        <a:cubicBezTo>
                          <a:pt x="54563" y="278312"/>
                          <a:pt x="71708" y="284027"/>
                          <a:pt x="79328" y="273549"/>
                        </a:cubicBezTo>
                        <a:lnTo>
                          <a:pt x="166958" y="156392"/>
                        </a:lnTo>
                        <a:cubicBezTo>
                          <a:pt x="180293" y="139247"/>
                          <a:pt x="167911" y="113529"/>
                          <a:pt x="146003" y="113529"/>
                        </a:cubicBezTo>
                        <a:lnTo>
                          <a:pt x="118381" y="113529"/>
                        </a:lnTo>
                        <a:lnTo>
                          <a:pt x="124096" y="21137"/>
                        </a:lnTo>
                        <a:cubicBezTo>
                          <a:pt x="125048" y="7802"/>
                          <a:pt x="107903" y="2087"/>
                          <a:pt x="100283" y="12564"/>
                        </a:cubicBezTo>
                        <a:lnTo>
                          <a:pt x="12653" y="129722"/>
                        </a:lnTo>
                        <a:cubicBezTo>
                          <a:pt x="-682" y="147819"/>
                          <a:pt x="11701" y="172584"/>
                          <a:pt x="33608" y="17258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Freeform: Shape 478">
                    <a:extLst>
                      <a:ext uri="{FF2B5EF4-FFF2-40B4-BE49-F238E27FC236}">
                        <a16:creationId xmlns:a16="http://schemas.microsoft.com/office/drawing/2014/main" id="{5DC49750-52F8-471A-89C7-78238D6088EA}"/>
                      </a:ext>
                    </a:extLst>
                  </p:cNvPr>
                  <p:cNvSpPr/>
                  <p:nvPr/>
                </p:nvSpPr>
                <p:spPr>
                  <a:xfrm>
                    <a:off x="-1121569" y="4116886"/>
                    <a:ext cx="619125" cy="542925"/>
                  </a:xfrm>
                  <a:custGeom>
                    <a:avLst/>
                    <a:gdLst>
                      <a:gd name="connsiteX0" fmla="*/ 543401 w 619125"/>
                      <a:gd name="connsiteY0" fmla="*/ 46196 h 542925"/>
                      <a:gd name="connsiteX1" fmla="*/ 504349 w 619125"/>
                      <a:gd name="connsiteY1" fmla="*/ 15716 h 542925"/>
                      <a:gd name="connsiteX2" fmla="*/ 424339 w 619125"/>
                      <a:gd name="connsiteY2" fmla="*/ 9049 h 542925"/>
                      <a:gd name="connsiteX3" fmla="*/ 424339 w 619125"/>
                      <a:gd name="connsiteY3" fmla="*/ 10001 h 542925"/>
                      <a:gd name="connsiteX4" fmla="*/ 421481 w 619125"/>
                      <a:gd name="connsiteY4" fmla="*/ 68104 h 542925"/>
                      <a:gd name="connsiteX5" fmla="*/ 489109 w 619125"/>
                      <a:gd name="connsiteY5" fmla="*/ 73819 h 542925"/>
                      <a:gd name="connsiteX6" fmla="*/ 527209 w 619125"/>
                      <a:gd name="connsiteY6" fmla="*/ 221456 h 542925"/>
                      <a:gd name="connsiteX7" fmla="*/ 106204 w 619125"/>
                      <a:gd name="connsiteY7" fmla="*/ 221456 h 542925"/>
                      <a:gd name="connsiteX8" fmla="*/ 142399 w 619125"/>
                      <a:gd name="connsiteY8" fmla="*/ 72866 h 542925"/>
                      <a:gd name="connsiteX9" fmla="*/ 208121 w 619125"/>
                      <a:gd name="connsiteY9" fmla="*/ 67151 h 542925"/>
                      <a:gd name="connsiteX10" fmla="*/ 208121 w 619125"/>
                      <a:gd name="connsiteY10" fmla="*/ 66199 h 542925"/>
                      <a:gd name="connsiteX11" fmla="*/ 211931 w 619125"/>
                      <a:gd name="connsiteY11" fmla="*/ 7144 h 542925"/>
                      <a:gd name="connsiteX12" fmla="*/ 128111 w 619125"/>
                      <a:gd name="connsiteY12" fmla="*/ 13811 h 542925"/>
                      <a:gd name="connsiteX13" fmla="*/ 89059 w 619125"/>
                      <a:gd name="connsiteY13" fmla="*/ 44291 h 542925"/>
                      <a:gd name="connsiteX14" fmla="*/ 51911 w 619125"/>
                      <a:gd name="connsiteY14" fmla="*/ 198596 h 542925"/>
                      <a:gd name="connsiteX15" fmla="*/ 30004 w 619125"/>
                      <a:gd name="connsiteY15" fmla="*/ 198596 h 542925"/>
                      <a:gd name="connsiteX16" fmla="*/ 7144 w 619125"/>
                      <a:gd name="connsiteY16" fmla="*/ 221456 h 542925"/>
                      <a:gd name="connsiteX17" fmla="*/ 7144 w 619125"/>
                      <a:gd name="connsiteY17" fmla="*/ 256699 h 542925"/>
                      <a:gd name="connsiteX18" fmla="*/ 30004 w 619125"/>
                      <a:gd name="connsiteY18" fmla="*/ 279559 h 542925"/>
                      <a:gd name="connsiteX19" fmla="*/ 34766 w 619125"/>
                      <a:gd name="connsiteY19" fmla="*/ 279559 h 542925"/>
                      <a:gd name="connsiteX20" fmla="*/ 19526 w 619125"/>
                      <a:gd name="connsiteY20" fmla="*/ 384334 h 542925"/>
                      <a:gd name="connsiteX21" fmla="*/ 63341 w 619125"/>
                      <a:gd name="connsiteY21" fmla="*/ 447199 h 542925"/>
                      <a:gd name="connsiteX22" fmla="*/ 63341 w 619125"/>
                      <a:gd name="connsiteY22" fmla="*/ 514826 h 542925"/>
                      <a:gd name="connsiteX23" fmla="*/ 88106 w 619125"/>
                      <a:gd name="connsiteY23" fmla="*/ 539591 h 542925"/>
                      <a:gd name="connsiteX24" fmla="*/ 120491 w 619125"/>
                      <a:gd name="connsiteY24" fmla="*/ 539591 h 542925"/>
                      <a:gd name="connsiteX25" fmla="*/ 145256 w 619125"/>
                      <a:gd name="connsiteY25" fmla="*/ 514826 h 542925"/>
                      <a:gd name="connsiteX26" fmla="*/ 145256 w 619125"/>
                      <a:gd name="connsiteY26" fmla="*/ 451961 h 542925"/>
                      <a:gd name="connsiteX27" fmla="*/ 487204 w 619125"/>
                      <a:gd name="connsiteY27" fmla="*/ 451961 h 542925"/>
                      <a:gd name="connsiteX28" fmla="*/ 487204 w 619125"/>
                      <a:gd name="connsiteY28" fmla="*/ 514826 h 542925"/>
                      <a:gd name="connsiteX29" fmla="*/ 511969 w 619125"/>
                      <a:gd name="connsiteY29" fmla="*/ 539591 h 542925"/>
                      <a:gd name="connsiteX30" fmla="*/ 544354 w 619125"/>
                      <a:gd name="connsiteY30" fmla="*/ 539591 h 542925"/>
                      <a:gd name="connsiteX31" fmla="*/ 569119 w 619125"/>
                      <a:gd name="connsiteY31" fmla="*/ 514826 h 542925"/>
                      <a:gd name="connsiteX32" fmla="*/ 569119 w 619125"/>
                      <a:gd name="connsiteY32" fmla="*/ 447199 h 542925"/>
                      <a:gd name="connsiteX33" fmla="*/ 612934 w 619125"/>
                      <a:gd name="connsiteY33" fmla="*/ 385286 h 542925"/>
                      <a:gd name="connsiteX34" fmla="*/ 599599 w 619125"/>
                      <a:gd name="connsiteY34" fmla="*/ 279559 h 542925"/>
                      <a:gd name="connsiteX35" fmla="*/ 543401 w 619125"/>
                      <a:gd name="connsiteY35" fmla="*/ 46196 h 542925"/>
                      <a:gd name="connsiteX36" fmla="*/ 154781 w 619125"/>
                      <a:gd name="connsiteY36" fmla="*/ 379571 h 542925"/>
                      <a:gd name="connsiteX37" fmla="*/ 112871 w 619125"/>
                      <a:gd name="connsiteY37" fmla="*/ 337661 h 542925"/>
                      <a:gd name="connsiteX38" fmla="*/ 154781 w 619125"/>
                      <a:gd name="connsiteY38" fmla="*/ 295751 h 542925"/>
                      <a:gd name="connsiteX39" fmla="*/ 196691 w 619125"/>
                      <a:gd name="connsiteY39" fmla="*/ 337661 h 542925"/>
                      <a:gd name="connsiteX40" fmla="*/ 154781 w 619125"/>
                      <a:gd name="connsiteY40" fmla="*/ 379571 h 542925"/>
                      <a:gd name="connsiteX41" fmla="*/ 476726 w 619125"/>
                      <a:gd name="connsiteY41" fmla="*/ 379571 h 542925"/>
                      <a:gd name="connsiteX42" fmla="*/ 434816 w 619125"/>
                      <a:gd name="connsiteY42" fmla="*/ 337661 h 542925"/>
                      <a:gd name="connsiteX43" fmla="*/ 476726 w 619125"/>
                      <a:gd name="connsiteY43" fmla="*/ 295751 h 542925"/>
                      <a:gd name="connsiteX44" fmla="*/ 518636 w 619125"/>
                      <a:gd name="connsiteY44" fmla="*/ 337661 h 542925"/>
                      <a:gd name="connsiteX45" fmla="*/ 476726 w 619125"/>
                      <a:gd name="connsiteY45" fmla="*/ 379571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619125" h="542925">
                        <a:moveTo>
                          <a:pt x="543401" y="46196"/>
                        </a:moveTo>
                        <a:cubicBezTo>
                          <a:pt x="537686" y="29051"/>
                          <a:pt x="522446" y="17621"/>
                          <a:pt x="504349" y="15716"/>
                        </a:cubicBezTo>
                        <a:lnTo>
                          <a:pt x="424339" y="9049"/>
                        </a:lnTo>
                        <a:lnTo>
                          <a:pt x="424339" y="10001"/>
                        </a:lnTo>
                        <a:cubicBezTo>
                          <a:pt x="433864" y="29051"/>
                          <a:pt x="431959" y="50959"/>
                          <a:pt x="421481" y="68104"/>
                        </a:cubicBezTo>
                        <a:lnTo>
                          <a:pt x="489109" y="73819"/>
                        </a:lnTo>
                        <a:lnTo>
                          <a:pt x="527209" y="221456"/>
                        </a:lnTo>
                        <a:lnTo>
                          <a:pt x="106204" y="221456"/>
                        </a:lnTo>
                        <a:lnTo>
                          <a:pt x="142399" y="72866"/>
                        </a:lnTo>
                        <a:lnTo>
                          <a:pt x="208121" y="67151"/>
                        </a:lnTo>
                        <a:lnTo>
                          <a:pt x="208121" y="66199"/>
                        </a:lnTo>
                        <a:cubicBezTo>
                          <a:pt x="198596" y="47149"/>
                          <a:pt x="200501" y="25241"/>
                          <a:pt x="211931" y="7144"/>
                        </a:cubicBezTo>
                        <a:lnTo>
                          <a:pt x="128111" y="13811"/>
                        </a:lnTo>
                        <a:cubicBezTo>
                          <a:pt x="110014" y="14764"/>
                          <a:pt x="94774" y="27146"/>
                          <a:pt x="89059" y="44291"/>
                        </a:cubicBezTo>
                        <a:lnTo>
                          <a:pt x="51911" y="198596"/>
                        </a:lnTo>
                        <a:lnTo>
                          <a:pt x="30004" y="198596"/>
                        </a:lnTo>
                        <a:cubicBezTo>
                          <a:pt x="17621" y="198596"/>
                          <a:pt x="7144" y="209074"/>
                          <a:pt x="7144" y="221456"/>
                        </a:cubicBezTo>
                        <a:lnTo>
                          <a:pt x="7144" y="256699"/>
                        </a:lnTo>
                        <a:cubicBezTo>
                          <a:pt x="7144" y="269081"/>
                          <a:pt x="17621" y="279559"/>
                          <a:pt x="30004" y="279559"/>
                        </a:cubicBezTo>
                        <a:lnTo>
                          <a:pt x="34766" y="279559"/>
                        </a:lnTo>
                        <a:lnTo>
                          <a:pt x="19526" y="384334"/>
                        </a:lnTo>
                        <a:cubicBezTo>
                          <a:pt x="19526" y="412909"/>
                          <a:pt x="37624" y="437674"/>
                          <a:pt x="63341" y="447199"/>
                        </a:cubicBezTo>
                        <a:lnTo>
                          <a:pt x="63341" y="514826"/>
                        </a:lnTo>
                        <a:cubicBezTo>
                          <a:pt x="63341" y="528161"/>
                          <a:pt x="74771" y="539591"/>
                          <a:pt x="88106" y="539591"/>
                        </a:cubicBezTo>
                        <a:lnTo>
                          <a:pt x="120491" y="539591"/>
                        </a:lnTo>
                        <a:cubicBezTo>
                          <a:pt x="133826" y="539591"/>
                          <a:pt x="145256" y="528161"/>
                          <a:pt x="145256" y="514826"/>
                        </a:cubicBezTo>
                        <a:lnTo>
                          <a:pt x="145256" y="451961"/>
                        </a:lnTo>
                        <a:lnTo>
                          <a:pt x="487204" y="451961"/>
                        </a:lnTo>
                        <a:lnTo>
                          <a:pt x="487204" y="514826"/>
                        </a:lnTo>
                        <a:cubicBezTo>
                          <a:pt x="487204" y="528161"/>
                          <a:pt x="498634" y="539591"/>
                          <a:pt x="511969" y="539591"/>
                        </a:cubicBezTo>
                        <a:lnTo>
                          <a:pt x="544354" y="539591"/>
                        </a:lnTo>
                        <a:cubicBezTo>
                          <a:pt x="557689" y="539591"/>
                          <a:pt x="569119" y="528161"/>
                          <a:pt x="569119" y="514826"/>
                        </a:cubicBezTo>
                        <a:lnTo>
                          <a:pt x="569119" y="447199"/>
                        </a:lnTo>
                        <a:cubicBezTo>
                          <a:pt x="594836" y="437674"/>
                          <a:pt x="612934" y="413861"/>
                          <a:pt x="612934" y="385286"/>
                        </a:cubicBezTo>
                        <a:lnTo>
                          <a:pt x="599599" y="279559"/>
                        </a:lnTo>
                        <a:cubicBezTo>
                          <a:pt x="580435" y="197155"/>
                          <a:pt x="563064" y="116448"/>
                          <a:pt x="543401" y="46196"/>
                        </a:cubicBezTo>
                        <a:close/>
                        <a:moveTo>
                          <a:pt x="154781" y="379571"/>
                        </a:moveTo>
                        <a:cubicBezTo>
                          <a:pt x="131921" y="379571"/>
                          <a:pt x="112871" y="360521"/>
                          <a:pt x="112871" y="337661"/>
                        </a:cubicBezTo>
                        <a:cubicBezTo>
                          <a:pt x="112871" y="314801"/>
                          <a:pt x="131921" y="295751"/>
                          <a:pt x="154781" y="295751"/>
                        </a:cubicBezTo>
                        <a:cubicBezTo>
                          <a:pt x="177641" y="295751"/>
                          <a:pt x="196691" y="314801"/>
                          <a:pt x="196691" y="337661"/>
                        </a:cubicBezTo>
                        <a:cubicBezTo>
                          <a:pt x="196691" y="360521"/>
                          <a:pt x="178594" y="379571"/>
                          <a:pt x="154781" y="379571"/>
                        </a:cubicBezTo>
                        <a:close/>
                        <a:moveTo>
                          <a:pt x="476726" y="379571"/>
                        </a:moveTo>
                        <a:cubicBezTo>
                          <a:pt x="453866" y="379571"/>
                          <a:pt x="434816" y="360521"/>
                          <a:pt x="434816" y="337661"/>
                        </a:cubicBezTo>
                        <a:cubicBezTo>
                          <a:pt x="434816" y="314801"/>
                          <a:pt x="453866" y="295751"/>
                          <a:pt x="476726" y="295751"/>
                        </a:cubicBezTo>
                        <a:cubicBezTo>
                          <a:pt x="499586" y="295751"/>
                          <a:pt x="518636" y="314801"/>
                          <a:pt x="518636" y="337661"/>
                        </a:cubicBezTo>
                        <a:cubicBezTo>
                          <a:pt x="518636" y="360521"/>
                          <a:pt x="499586" y="379571"/>
                          <a:pt x="476726" y="37957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3" name="Group 398">
                  <a:extLst>
                    <a:ext uri="{FF2B5EF4-FFF2-40B4-BE49-F238E27FC236}">
                      <a16:creationId xmlns:a16="http://schemas.microsoft.com/office/drawing/2014/main" id="{C138F14E-CEAC-4EA4-A658-2F59AD2DBC36}"/>
                    </a:ext>
                  </a:extLst>
                </p:cNvPr>
                <p:cNvGrpSpPr/>
                <p:nvPr/>
              </p:nvGrpSpPr>
              <p:grpSpPr>
                <a:xfrm>
                  <a:off x="5146199" y="5087822"/>
                  <a:ext cx="561144" cy="466841"/>
                  <a:chOff x="364649" y="3704543"/>
                  <a:chExt cx="788203" cy="655742"/>
                </a:xfrm>
              </p:grpSpPr>
              <p:sp>
                <p:nvSpPr>
                  <p:cNvPr id="164" name="Oval 273">
                    <a:extLst>
                      <a:ext uri="{FF2B5EF4-FFF2-40B4-BE49-F238E27FC236}">
                        <a16:creationId xmlns:a16="http://schemas.microsoft.com/office/drawing/2014/main" id="{FAE07DE0-9E52-4148-AB42-7F76224009E4}"/>
                      </a:ext>
                    </a:extLst>
                  </p:cNvPr>
                  <p:cNvSpPr/>
                  <p:nvPr/>
                </p:nvSpPr>
                <p:spPr>
                  <a:xfrm>
                    <a:off x="364649" y="3704543"/>
                    <a:ext cx="655744" cy="655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pic>
                <p:nvPicPr>
                  <p:cNvPr id="165" name="Graphic 476">
                    <a:extLst>
                      <a:ext uri="{FF2B5EF4-FFF2-40B4-BE49-F238E27FC236}">
                        <a16:creationId xmlns:a16="http://schemas.microsoft.com/office/drawing/2014/main" id="{DCE6A77C-858E-4E48-BD8E-667C0069AA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96563" y="3966727"/>
                    <a:ext cx="356289" cy="25338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399">
                  <a:extLst>
                    <a:ext uri="{FF2B5EF4-FFF2-40B4-BE49-F238E27FC236}">
                      <a16:creationId xmlns:a16="http://schemas.microsoft.com/office/drawing/2014/main" id="{8577B42C-1925-460F-B034-98B3F60A5920}"/>
                    </a:ext>
                  </a:extLst>
                </p:cNvPr>
                <p:cNvGrpSpPr/>
                <p:nvPr/>
              </p:nvGrpSpPr>
              <p:grpSpPr>
                <a:xfrm>
                  <a:off x="5198828" y="5213119"/>
                  <a:ext cx="179668" cy="172922"/>
                  <a:chOff x="6394181" y="4234652"/>
                  <a:chExt cx="241172" cy="232116"/>
                </a:xfrm>
                <a:solidFill>
                  <a:srgbClr val="5DA9CF"/>
                </a:solidFill>
              </p:grpSpPr>
              <p:grpSp>
                <p:nvGrpSpPr>
                  <p:cNvPr id="158" name="Group 469">
                    <a:extLst>
                      <a:ext uri="{FF2B5EF4-FFF2-40B4-BE49-F238E27FC236}">
                        <a16:creationId xmlns:a16="http://schemas.microsoft.com/office/drawing/2014/main" id="{03E5B9E7-539F-4B9B-A329-CBC135D2098F}"/>
                      </a:ext>
                    </a:extLst>
                  </p:cNvPr>
                  <p:cNvGrpSpPr/>
                  <p:nvPr/>
                </p:nvGrpSpPr>
                <p:grpSpPr>
                  <a:xfrm rot="21173791">
                    <a:off x="6514386" y="4234652"/>
                    <a:ext cx="120967" cy="120415"/>
                    <a:chOff x="5167789" y="3652837"/>
                    <a:chExt cx="417195" cy="415290"/>
                  </a:xfrm>
                  <a:grpFill/>
                </p:grpSpPr>
                <p:sp>
                  <p:nvSpPr>
                    <p:cNvPr id="160" name="Freeform: Shape 471">
                      <a:extLst>
                        <a:ext uri="{FF2B5EF4-FFF2-40B4-BE49-F238E27FC236}">
                          <a16:creationId xmlns:a16="http://schemas.microsoft.com/office/drawing/2014/main" id="{236DBD5A-3F24-4575-B607-14B084686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1136" y="3652837"/>
                      <a:ext cx="190500" cy="200025"/>
                    </a:xfrm>
                    <a:custGeom>
                      <a:avLst/>
                      <a:gdLst>
                        <a:gd name="connsiteX0" fmla="*/ 38576 w 190500"/>
                        <a:gd name="connsiteY0" fmla="*/ 193834 h 200025"/>
                        <a:gd name="connsiteX1" fmla="*/ 107156 w 190500"/>
                        <a:gd name="connsiteY1" fmla="*/ 116681 h 200025"/>
                        <a:gd name="connsiteX2" fmla="*/ 107156 w 190500"/>
                        <a:gd name="connsiteY2" fmla="*/ 116681 h 200025"/>
                        <a:gd name="connsiteX3" fmla="*/ 167164 w 190500"/>
                        <a:gd name="connsiteY3" fmla="*/ 83344 h 200025"/>
                        <a:gd name="connsiteX4" fmla="*/ 190976 w 190500"/>
                        <a:gd name="connsiteY4" fmla="*/ 34766 h 200025"/>
                        <a:gd name="connsiteX5" fmla="*/ 159544 w 190500"/>
                        <a:gd name="connsiteY5" fmla="*/ 7144 h 200025"/>
                        <a:gd name="connsiteX6" fmla="*/ 159544 w 190500"/>
                        <a:gd name="connsiteY6" fmla="*/ 7144 h 200025"/>
                        <a:gd name="connsiteX7" fmla="*/ 90964 w 190500"/>
                        <a:gd name="connsiteY7" fmla="*/ 84296 h 200025"/>
                        <a:gd name="connsiteX8" fmla="*/ 90964 w 190500"/>
                        <a:gd name="connsiteY8" fmla="*/ 84296 h 200025"/>
                        <a:gd name="connsiteX9" fmla="*/ 7144 w 190500"/>
                        <a:gd name="connsiteY9" fmla="*/ 166211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0500" h="200025">
                          <a:moveTo>
                            <a:pt x="38576" y="193834"/>
                          </a:moveTo>
                          <a:cubicBezTo>
                            <a:pt x="41434" y="153829"/>
                            <a:pt x="67151" y="124301"/>
                            <a:pt x="107156" y="116681"/>
                          </a:cubicBezTo>
                          <a:lnTo>
                            <a:pt x="107156" y="116681"/>
                          </a:lnTo>
                          <a:cubicBezTo>
                            <a:pt x="131921" y="111919"/>
                            <a:pt x="152876" y="99536"/>
                            <a:pt x="167164" y="83344"/>
                          </a:cubicBezTo>
                          <a:cubicBezTo>
                            <a:pt x="178594" y="70009"/>
                            <a:pt x="187166" y="53816"/>
                            <a:pt x="190976" y="34766"/>
                          </a:cubicBezTo>
                          <a:lnTo>
                            <a:pt x="159544" y="7144"/>
                          </a:lnTo>
                          <a:lnTo>
                            <a:pt x="159544" y="7144"/>
                          </a:lnTo>
                          <a:cubicBezTo>
                            <a:pt x="156686" y="47149"/>
                            <a:pt x="130969" y="76676"/>
                            <a:pt x="90964" y="84296"/>
                          </a:cubicBezTo>
                          <a:lnTo>
                            <a:pt x="90964" y="84296"/>
                          </a:lnTo>
                          <a:cubicBezTo>
                            <a:pt x="46196" y="93821"/>
                            <a:pt x="15716" y="123349"/>
                            <a:pt x="7144" y="16621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1" name="Freeform: Shape 472">
                      <a:extLst>
                        <a:ext uri="{FF2B5EF4-FFF2-40B4-BE49-F238E27FC236}">
                          <a16:creationId xmlns:a16="http://schemas.microsoft.com/office/drawing/2014/main" id="{513E9A3B-D41D-4916-A469-27C89F065D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7334" y="3702367"/>
                      <a:ext cx="190500" cy="200025"/>
                    </a:xfrm>
                    <a:custGeom>
                      <a:avLst/>
                      <a:gdLst>
                        <a:gd name="connsiteX0" fmla="*/ 90964 w 190500"/>
                        <a:gd name="connsiteY0" fmla="*/ 84296 h 200025"/>
                        <a:gd name="connsiteX1" fmla="*/ 90964 w 190500"/>
                        <a:gd name="connsiteY1" fmla="*/ 84296 h 200025"/>
                        <a:gd name="connsiteX2" fmla="*/ 7144 w 190500"/>
                        <a:gd name="connsiteY2" fmla="*/ 166211 h 200025"/>
                        <a:gd name="connsiteX3" fmla="*/ 38576 w 190500"/>
                        <a:gd name="connsiteY3" fmla="*/ 193834 h 200025"/>
                        <a:gd name="connsiteX4" fmla="*/ 38576 w 190500"/>
                        <a:gd name="connsiteY4" fmla="*/ 193834 h 200025"/>
                        <a:gd name="connsiteX5" fmla="*/ 107156 w 190500"/>
                        <a:gd name="connsiteY5" fmla="*/ 116681 h 200025"/>
                        <a:gd name="connsiteX6" fmla="*/ 107156 w 190500"/>
                        <a:gd name="connsiteY6" fmla="*/ 116681 h 200025"/>
                        <a:gd name="connsiteX7" fmla="*/ 167164 w 190500"/>
                        <a:gd name="connsiteY7" fmla="*/ 83344 h 200025"/>
                        <a:gd name="connsiteX8" fmla="*/ 190976 w 190500"/>
                        <a:gd name="connsiteY8" fmla="*/ 34766 h 200025"/>
                        <a:gd name="connsiteX9" fmla="*/ 159544 w 190500"/>
                        <a:gd name="connsiteY9" fmla="*/ 7144 h 200025"/>
                        <a:gd name="connsiteX10" fmla="*/ 159544 w 190500"/>
                        <a:gd name="connsiteY10" fmla="*/ 7144 h 200025"/>
                        <a:gd name="connsiteX11" fmla="*/ 90964 w 190500"/>
                        <a:gd name="connsiteY11" fmla="*/ 84296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0500" h="200025">
                          <a:moveTo>
                            <a:pt x="90964" y="84296"/>
                          </a:moveTo>
                          <a:lnTo>
                            <a:pt x="90964" y="84296"/>
                          </a:lnTo>
                          <a:cubicBezTo>
                            <a:pt x="46196" y="93821"/>
                            <a:pt x="15716" y="123349"/>
                            <a:pt x="7144" y="166211"/>
                          </a:cubicBezTo>
                          <a:lnTo>
                            <a:pt x="38576" y="193834"/>
                          </a:lnTo>
                          <a:lnTo>
                            <a:pt x="38576" y="193834"/>
                          </a:lnTo>
                          <a:cubicBezTo>
                            <a:pt x="41434" y="153829"/>
                            <a:pt x="67151" y="124301"/>
                            <a:pt x="107156" y="116681"/>
                          </a:cubicBezTo>
                          <a:lnTo>
                            <a:pt x="107156" y="116681"/>
                          </a:lnTo>
                          <a:cubicBezTo>
                            <a:pt x="131921" y="111919"/>
                            <a:pt x="152876" y="99536"/>
                            <a:pt x="167164" y="83344"/>
                          </a:cubicBezTo>
                          <a:cubicBezTo>
                            <a:pt x="178594" y="70009"/>
                            <a:pt x="187166" y="53816"/>
                            <a:pt x="190976" y="34766"/>
                          </a:cubicBezTo>
                          <a:lnTo>
                            <a:pt x="159544" y="7144"/>
                          </a:lnTo>
                          <a:lnTo>
                            <a:pt x="159544" y="7144"/>
                          </a:lnTo>
                          <a:cubicBezTo>
                            <a:pt x="156686" y="47149"/>
                            <a:pt x="130969" y="76676"/>
                            <a:pt x="90964" y="8429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2" name="Freeform: Shape 473">
                      <a:extLst>
                        <a:ext uri="{FF2B5EF4-FFF2-40B4-BE49-F238E27FC236}">
                          <a16:creationId xmlns:a16="http://schemas.microsoft.com/office/drawing/2014/main" id="{246E0CF2-69E9-433B-A704-6B0D9BDBF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4484" y="3752850"/>
                      <a:ext cx="190500" cy="200025"/>
                    </a:xfrm>
                    <a:custGeom>
                      <a:avLst/>
                      <a:gdLst>
                        <a:gd name="connsiteX0" fmla="*/ 159544 w 190500"/>
                        <a:gd name="connsiteY0" fmla="*/ 7144 h 200025"/>
                        <a:gd name="connsiteX1" fmla="*/ 90964 w 190500"/>
                        <a:gd name="connsiteY1" fmla="*/ 84296 h 200025"/>
                        <a:gd name="connsiteX2" fmla="*/ 90964 w 190500"/>
                        <a:gd name="connsiteY2" fmla="*/ 84296 h 200025"/>
                        <a:gd name="connsiteX3" fmla="*/ 7144 w 190500"/>
                        <a:gd name="connsiteY3" fmla="*/ 166211 h 200025"/>
                        <a:gd name="connsiteX4" fmla="*/ 38576 w 190500"/>
                        <a:gd name="connsiteY4" fmla="*/ 193834 h 200025"/>
                        <a:gd name="connsiteX5" fmla="*/ 38576 w 190500"/>
                        <a:gd name="connsiteY5" fmla="*/ 193834 h 200025"/>
                        <a:gd name="connsiteX6" fmla="*/ 107156 w 190500"/>
                        <a:gd name="connsiteY6" fmla="*/ 116681 h 200025"/>
                        <a:gd name="connsiteX7" fmla="*/ 107156 w 190500"/>
                        <a:gd name="connsiteY7" fmla="*/ 116681 h 200025"/>
                        <a:gd name="connsiteX8" fmla="*/ 167164 w 190500"/>
                        <a:gd name="connsiteY8" fmla="*/ 83344 h 200025"/>
                        <a:gd name="connsiteX9" fmla="*/ 190976 w 190500"/>
                        <a:gd name="connsiteY9" fmla="*/ 34766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0500" h="200025">
                          <a:moveTo>
                            <a:pt x="159544" y="7144"/>
                          </a:moveTo>
                          <a:cubicBezTo>
                            <a:pt x="156686" y="47149"/>
                            <a:pt x="130969" y="76676"/>
                            <a:pt x="90964" y="84296"/>
                          </a:cubicBezTo>
                          <a:lnTo>
                            <a:pt x="90964" y="84296"/>
                          </a:lnTo>
                          <a:cubicBezTo>
                            <a:pt x="46196" y="93821"/>
                            <a:pt x="15716" y="123349"/>
                            <a:pt x="7144" y="166211"/>
                          </a:cubicBezTo>
                          <a:lnTo>
                            <a:pt x="38576" y="193834"/>
                          </a:lnTo>
                          <a:lnTo>
                            <a:pt x="38576" y="193834"/>
                          </a:lnTo>
                          <a:cubicBezTo>
                            <a:pt x="41434" y="153829"/>
                            <a:pt x="67151" y="124301"/>
                            <a:pt x="107156" y="116681"/>
                          </a:cubicBezTo>
                          <a:lnTo>
                            <a:pt x="107156" y="116681"/>
                          </a:lnTo>
                          <a:cubicBezTo>
                            <a:pt x="131921" y="111919"/>
                            <a:pt x="152876" y="99536"/>
                            <a:pt x="167164" y="83344"/>
                          </a:cubicBezTo>
                          <a:cubicBezTo>
                            <a:pt x="178594" y="70009"/>
                            <a:pt x="187166" y="53816"/>
                            <a:pt x="190976" y="3476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3" name="Freeform: Shape 474">
                      <a:extLst>
                        <a:ext uri="{FF2B5EF4-FFF2-40B4-BE49-F238E27FC236}">
                          <a16:creationId xmlns:a16="http://schemas.microsoft.com/office/drawing/2014/main" id="{0FC8E921-9CC0-4EF7-B816-D440D71857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7789" y="3782377"/>
                      <a:ext cx="314325" cy="285750"/>
                    </a:xfrm>
                    <a:custGeom>
                      <a:avLst/>
                      <a:gdLst>
                        <a:gd name="connsiteX0" fmla="*/ 7144 w 314325"/>
                        <a:gd name="connsiteY0" fmla="*/ 35719 h 285750"/>
                        <a:gd name="connsiteX1" fmla="*/ 290989 w 314325"/>
                        <a:gd name="connsiteY1" fmla="*/ 285274 h 285750"/>
                        <a:gd name="connsiteX2" fmla="*/ 315754 w 314325"/>
                        <a:gd name="connsiteY2" fmla="*/ 256699 h 285750"/>
                        <a:gd name="connsiteX3" fmla="*/ 32861 w 314325"/>
                        <a:gd name="connsiteY3" fmla="*/ 7144 h 285750"/>
                        <a:gd name="connsiteX4" fmla="*/ 20479 w 314325"/>
                        <a:gd name="connsiteY4" fmla="*/ 21431 h 285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4325" h="285750">
                          <a:moveTo>
                            <a:pt x="7144" y="35719"/>
                          </a:moveTo>
                          <a:lnTo>
                            <a:pt x="290989" y="285274"/>
                          </a:lnTo>
                          <a:lnTo>
                            <a:pt x="315754" y="256699"/>
                          </a:lnTo>
                          <a:lnTo>
                            <a:pt x="32861" y="7144"/>
                          </a:lnTo>
                          <a:lnTo>
                            <a:pt x="20479" y="21431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59" name="Graphic 470">
                    <a:extLst>
                      <a:ext uri="{FF2B5EF4-FFF2-40B4-BE49-F238E27FC236}">
                        <a16:creationId xmlns:a16="http://schemas.microsoft.com/office/drawing/2014/main" id="{6C950C05-5AFF-432E-BB73-EDAAC1C92C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94181" y="4292204"/>
                    <a:ext cx="215512" cy="17456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5" name="Group 400">
                  <a:extLst>
                    <a:ext uri="{FF2B5EF4-FFF2-40B4-BE49-F238E27FC236}">
                      <a16:creationId xmlns:a16="http://schemas.microsoft.com/office/drawing/2014/main" id="{40788C36-846C-4DF7-9E38-D1AE2DB7C422}"/>
                    </a:ext>
                  </a:extLst>
                </p:cNvPr>
                <p:cNvGrpSpPr/>
                <p:nvPr/>
              </p:nvGrpSpPr>
              <p:grpSpPr>
                <a:xfrm>
                  <a:off x="4690344" y="4796700"/>
                  <a:ext cx="350178" cy="350178"/>
                  <a:chOff x="8261394" y="4098820"/>
                  <a:chExt cx="575426" cy="575426"/>
                </a:xfrm>
              </p:grpSpPr>
              <p:sp>
                <p:nvSpPr>
                  <p:cNvPr id="156" name="Oval 467">
                    <a:extLst>
                      <a:ext uri="{FF2B5EF4-FFF2-40B4-BE49-F238E27FC236}">
                        <a16:creationId xmlns:a16="http://schemas.microsoft.com/office/drawing/2014/main" id="{51219BC5-D27F-4664-906F-1CA174516ECB}"/>
                      </a:ext>
                    </a:extLst>
                  </p:cNvPr>
                  <p:cNvSpPr/>
                  <p:nvPr/>
                </p:nvSpPr>
                <p:spPr>
                  <a:xfrm>
                    <a:off x="8261394" y="4098820"/>
                    <a:ext cx="575426" cy="57542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pic>
                <p:nvPicPr>
                  <p:cNvPr id="157" name="Graphic 468">
                    <a:extLst>
                      <a:ext uri="{FF2B5EF4-FFF2-40B4-BE49-F238E27FC236}">
                        <a16:creationId xmlns:a16="http://schemas.microsoft.com/office/drawing/2014/main" id="{DCF11780-A489-4609-9494-E8768FF106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58200" y="4221691"/>
                    <a:ext cx="194310" cy="32363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6" name="Group 401">
                  <a:extLst>
                    <a:ext uri="{FF2B5EF4-FFF2-40B4-BE49-F238E27FC236}">
                      <a16:creationId xmlns:a16="http://schemas.microsoft.com/office/drawing/2014/main" id="{F16A7059-4652-4A3B-A5A2-DCF7A44DD8E7}"/>
                    </a:ext>
                  </a:extLst>
                </p:cNvPr>
                <p:cNvGrpSpPr/>
                <p:nvPr/>
              </p:nvGrpSpPr>
              <p:grpSpPr>
                <a:xfrm>
                  <a:off x="2875055" y="4065066"/>
                  <a:ext cx="380759" cy="380759"/>
                  <a:chOff x="8261394" y="4098820"/>
                  <a:chExt cx="575426" cy="575426"/>
                </a:xfrm>
              </p:grpSpPr>
              <p:sp>
                <p:nvSpPr>
                  <p:cNvPr id="154" name="Oval 465">
                    <a:extLst>
                      <a:ext uri="{FF2B5EF4-FFF2-40B4-BE49-F238E27FC236}">
                        <a16:creationId xmlns:a16="http://schemas.microsoft.com/office/drawing/2014/main" id="{34E75ACE-3C1A-4A7D-BE91-617C9E62871B}"/>
                      </a:ext>
                    </a:extLst>
                  </p:cNvPr>
                  <p:cNvSpPr/>
                  <p:nvPr/>
                </p:nvSpPr>
                <p:spPr>
                  <a:xfrm>
                    <a:off x="8261394" y="4098820"/>
                    <a:ext cx="575426" cy="57542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pic>
                <p:nvPicPr>
                  <p:cNvPr id="155" name="Graphic 466">
                    <a:extLst>
                      <a:ext uri="{FF2B5EF4-FFF2-40B4-BE49-F238E27FC236}">
                        <a16:creationId xmlns:a16="http://schemas.microsoft.com/office/drawing/2014/main" id="{2C44A51C-9DAE-4688-9A3E-CD03D25104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58200" y="4221691"/>
                    <a:ext cx="194310" cy="32363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7" name="Oval 463">
                  <a:extLst>
                    <a:ext uri="{FF2B5EF4-FFF2-40B4-BE49-F238E27FC236}">
                      <a16:creationId xmlns:a16="http://schemas.microsoft.com/office/drawing/2014/main" id="{558B986C-B99F-456D-B134-53E9836C839E}"/>
                    </a:ext>
                  </a:extLst>
                </p:cNvPr>
                <p:cNvSpPr/>
                <p:nvPr/>
              </p:nvSpPr>
              <p:spPr>
                <a:xfrm>
                  <a:off x="5027644" y="3960867"/>
                  <a:ext cx="380759" cy="3807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78" name="Graphic 464">
                  <a:extLst>
                    <a:ext uri="{FF2B5EF4-FFF2-40B4-BE49-F238E27FC236}">
                      <a16:creationId xmlns:a16="http://schemas.microsoft.com/office/drawing/2014/main" id="{00924B62-BC50-475E-A9EB-3C056D0073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7870" y="4042171"/>
                  <a:ext cx="128575" cy="214151"/>
                </a:xfrm>
                <a:prstGeom prst="rect">
                  <a:avLst/>
                </a:prstGeom>
              </p:spPr>
            </p:pic>
            <p:grpSp>
              <p:nvGrpSpPr>
                <p:cNvPr id="79" name="Group 403">
                  <a:extLst>
                    <a:ext uri="{FF2B5EF4-FFF2-40B4-BE49-F238E27FC236}">
                      <a16:creationId xmlns:a16="http://schemas.microsoft.com/office/drawing/2014/main" id="{7D3AAAFE-6EB2-4665-8C3A-1CDE4A616BCA}"/>
                    </a:ext>
                  </a:extLst>
                </p:cNvPr>
                <p:cNvGrpSpPr/>
                <p:nvPr/>
              </p:nvGrpSpPr>
              <p:grpSpPr>
                <a:xfrm>
                  <a:off x="2968845" y="3454524"/>
                  <a:ext cx="340189" cy="340189"/>
                  <a:chOff x="4884649" y="2819792"/>
                  <a:chExt cx="764073" cy="764073"/>
                </a:xfrm>
              </p:grpSpPr>
              <p:sp>
                <p:nvSpPr>
                  <p:cNvPr id="149" name="Oval 458">
                    <a:extLst>
                      <a:ext uri="{FF2B5EF4-FFF2-40B4-BE49-F238E27FC236}">
                        <a16:creationId xmlns:a16="http://schemas.microsoft.com/office/drawing/2014/main" id="{1A6BA775-B3E9-48AC-8CEF-698CFC46621D}"/>
                      </a:ext>
                    </a:extLst>
                  </p:cNvPr>
                  <p:cNvSpPr/>
                  <p:nvPr/>
                </p:nvSpPr>
                <p:spPr>
                  <a:xfrm>
                    <a:off x="4884649" y="2819792"/>
                    <a:ext cx="764073" cy="7640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50" name="Group 459">
                    <a:extLst>
                      <a:ext uri="{FF2B5EF4-FFF2-40B4-BE49-F238E27FC236}">
                        <a16:creationId xmlns:a16="http://schemas.microsoft.com/office/drawing/2014/main" id="{EC56CE94-5F73-4A13-B797-0A76319D1036}"/>
                      </a:ext>
                    </a:extLst>
                  </p:cNvPr>
                  <p:cNvGrpSpPr/>
                  <p:nvPr/>
                </p:nvGrpSpPr>
                <p:grpSpPr>
                  <a:xfrm>
                    <a:off x="4988718" y="2973207"/>
                    <a:ext cx="537767" cy="428533"/>
                    <a:chOff x="6572251" y="2667124"/>
                    <a:chExt cx="203200" cy="161925"/>
                  </a:xfrm>
                  <a:solidFill>
                    <a:schemeClr val="bg1"/>
                  </a:solidFill>
                </p:grpSpPr>
                <p:sp>
                  <p:nvSpPr>
                    <p:cNvPr id="151" name="Freeform 43">
                      <a:extLst>
                        <a:ext uri="{FF2B5EF4-FFF2-40B4-BE49-F238E27FC236}">
                          <a16:creationId xmlns:a16="http://schemas.microsoft.com/office/drawing/2014/main" id="{A7204C49-9686-40F8-84F4-5589803A79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72251" y="2667124"/>
                      <a:ext cx="203200" cy="149225"/>
                    </a:xfrm>
                    <a:custGeom>
                      <a:avLst/>
                      <a:gdLst>
                        <a:gd name="T0" fmla="*/ 56 w 64"/>
                        <a:gd name="T1" fmla="*/ 18 h 47"/>
                        <a:gd name="T2" fmla="*/ 56 w 64"/>
                        <a:gd name="T3" fmla="*/ 18 h 47"/>
                        <a:gd name="T4" fmla="*/ 38 w 64"/>
                        <a:gd name="T5" fmla="*/ 0 h 47"/>
                        <a:gd name="T6" fmla="*/ 22 w 64"/>
                        <a:gd name="T7" fmla="*/ 9 h 47"/>
                        <a:gd name="T8" fmla="*/ 18 w 64"/>
                        <a:gd name="T9" fmla="*/ 8 h 47"/>
                        <a:gd name="T10" fmla="*/ 8 w 64"/>
                        <a:gd name="T11" fmla="*/ 18 h 47"/>
                        <a:gd name="T12" fmla="*/ 8 w 64"/>
                        <a:gd name="T13" fmla="*/ 18 h 47"/>
                        <a:gd name="T14" fmla="*/ 0 w 64"/>
                        <a:gd name="T15" fmla="*/ 32 h 47"/>
                        <a:gd name="T16" fmla="*/ 12 w 64"/>
                        <a:gd name="T17" fmla="*/ 47 h 47"/>
                        <a:gd name="T18" fmla="*/ 12 w 64"/>
                        <a:gd name="T19" fmla="*/ 43 h 47"/>
                        <a:gd name="T20" fmla="*/ 4 w 64"/>
                        <a:gd name="T21" fmla="*/ 32 h 47"/>
                        <a:gd name="T22" fmla="*/ 10 w 64"/>
                        <a:gd name="T23" fmla="*/ 22 h 47"/>
                        <a:gd name="T24" fmla="*/ 12 w 64"/>
                        <a:gd name="T25" fmla="*/ 21 h 47"/>
                        <a:gd name="T26" fmla="*/ 12 w 64"/>
                        <a:gd name="T27" fmla="*/ 18 h 47"/>
                        <a:gd name="T28" fmla="*/ 12 w 64"/>
                        <a:gd name="T29" fmla="*/ 18 h 47"/>
                        <a:gd name="T30" fmla="*/ 18 w 64"/>
                        <a:gd name="T31" fmla="*/ 12 h 47"/>
                        <a:gd name="T32" fmla="*/ 21 w 64"/>
                        <a:gd name="T33" fmla="*/ 13 h 47"/>
                        <a:gd name="T34" fmla="*/ 24 w 64"/>
                        <a:gd name="T35" fmla="*/ 14 h 47"/>
                        <a:gd name="T36" fmla="*/ 26 w 64"/>
                        <a:gd name="T37" fmla="*/ 11 h 47"/>
                        <a:gd name="T38" fmla="*/ 38 w 64"/>
                        <a:gd name="T39" fmla="*/ 4 h 47"/>
                        <a:gd name="T40" fmla="*/ 52 w 64"/>
                        <a:gd name="T41" fmla="*/ 18 h 47"/>
                        <a:gd name="T42" fmla="*/ 52 w 64"/>
                        <a:gd name="T43" fmla="*/ 18 h 47"/>
                        <a:gd name="T44" fmla="*/ 52 w 64"/>
                        <a:gd name="T45" fmla="*/ 21 h 47"/>
                        <a:gd name="T46" fmla="*/ 54 w 64"/>
                        <a:gd name="T47" fmla="*/ 22 h 47"/>
                        <a:gd name="T48" fmla="*/ 60 w 64"/>
                        <a:gd name="T49" fmla="*/ 32 h 47"/>
                        <a:gd name="T50" fmla="*/ 52 w 64"/>
                        <a:gd name="T51" fmla="*/ 43 h 47"/>
                        <a:gd name="T52" fmla="*/ 52 w 64"/>
                        <a:gd name="T53" fmla="*/ 47 h 47"/>
                        <a:gd name="T54" fmla="*/ 64 w 64"/>
                        <a:gd name="T55" fmla="*/ 32 h 47"/>
                        <a:gd name="T56" fmla="*/ 56 w 64"/>
                        <a:gd name="T57" fmla="*/ 18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64" h="47">
                          <a:moveTo>
                            <a:pt x="56" y="18"/>
                          </a:moveTo>
                          <a:cubicBezTo>
                            <a:pt x="56" y="18"/>
                            <a:pt x="56" y="18"/>
                            <a:pt x="56" y="18"/>
                          </a:cubicBezTo>
                          <a:cubicBezTo>
                            <a:pt x="56" y="8"/>
                            <a:pt x="48" y="0"/>
                            <a:pt x="38" y="0"/>
                          </a:cubicBezTo>
                          <a:cubicBezTo>
                            <a:pt x="31" y="0"/>
                            <a:pt x="26" y="4"/>
                            <a:pt x="22" y="9"/>
                          </a:cubicBezTo>
                          <a:cubicBezTo>
                            <a:pt x="21" y="8"/>
                            <a:pt x="20" y="8"/>
                            <a:pt x="18" y="8"/>
                          </a:cubicBezTo>
                          <a:cubicBezTo>
                            <a:pt x="12" y="8"/>
                            <a:pt x="8" y="12"/>
                            <a:pt x="8" y="18"/>
                          </a:cubicBezTo>
                          <a:cubicBezTo>
                            <a:pt x="8" y="18"/>
                            <a:pt x="8" y="18"/>
                            <a:pt x="8" y="18"/>
                          </a:cubicBezTo>
                          <a:cubicBezTo>
                            <a:pt x="3" y="21"/>
                            <a:pt x="0" y="26"/>
                            <a:pt x="0" y="32"/>
                          </a:cubicBezTo>
                          <a:cubicBezTo>
                            <a:pt x="0" y="39"/>
                            <a:pt x="5" y="46"/>
                            <a:pt x="12" y="47"/>
                          </a:cubicBezTo>
                          <a:cubicBezTo>
                            <a:pt x="12" y="43"/>
                            <a:pt x="12" y="43"/>
                            <a:pt x="12" y="43"/>
                          </a:cubicBezTo>
                          <a:cubicBezTo>
                            <a:pt x="7" y="42"/>
                            <a:pt x="4" y="37"/>
                            <a:pt x="4" y="32"/>
                          </a:cubicBezTo>
                          <a:cubicBezTo>
                            <a:pt x="4" y="28"/>
                            <a:pt x="6" y="24"/>
                            <a:pt x="10" y="22"/>
                          </a:cubicBezTo>
                          <a:cubicBezTo>
                            <a:pt x="12" y="21"/>
                            <a:pt x="12" y="21"/>
                            <a:pt x="12" y="21"/>
                          </a:cubicBezTo>
                          <a:cubicBezTo>
                            <a:pt x="12" y="18"/>
                            <a:pt x="12" y="18"/>
                            <a:pt x="12" y="18"/>
                          </a:cubicBezTo>
                          <a:cubicBezTo>
                            <a:pt x="12" y="18"/>
                            <a:pt x="12" y="18"/>
                            <a:pt x="12" y="18"/>
                          </a:cubicBezTo>
                          <a:cubicBezTo>
                            <a:pt x="12" y="15"/>
                            <a:pt x="15" y="12"/>
                            <a:pt x="18" y="12"/>
                          </a:cubicBezTo>
                          <a:cubicBezTo>
                            <a:pt x="19" y="12"/>
                            <a:pt x="20" y="12"/>
                            <a:pt x="21" y="13"/>
                          </a:cubicBezTo>
                          <a:cubicBezTo>
                            <a:pt x="24" y="14"/>
                            <a:pt x="24" y="14"/>
                            <a:pt x="24" y="14"/>
                          </a:cubicBezTo>
                          <a:cubicBezTo>
                            <a:pt x="26" y="11"/>
                            <a:pt x="26" y="11"/>
                            <a:pt x="26" y="11"/>
                          </a:cubicBezTo>
                          <a:cubicBezTo>
                            <a:pt x="28" y="7"/>
                            <a:pt x="33" y="4"/>
                            <a:pt x="38" y="4"/>
                          </a:cubicBezTo>
                          <a:cubicBezTo>
                            <a:pt x="46" y="4"/>
                            <a:pt x="52" y="10"/>
                            <a:pt x="52" y="18"/>
                          </a:cubicBezTo>
                          <a:cubicBezTo>
                            <a:pt x="52" y="18"/>
                            <a:pt x="52" y="18"/>
                            <a:pt x="52" y="18"/>
                          </a:cubicBezTo>
                          <a:cubicBezTo>
                            <a:pt x="52" y="21"/>
                            <a:pt x="52" y="21"/>
                            <a:pt x="52" y="21"/>
                          </a:cubicBezTo>
                          <a:cubicBezTo>
                            <a:pt x="54" y="22"/>
                            <a:pt x="54" y="22"/>
                            <a:pt x="54" y="22"/>
                          </a:cubicBezTo>
                          <a:cubicBezTo>
                            <a:pt x="58" y="24"/>
                            <a:pt x="60" y="28"/>
                            <a:pt x="60" y="32"/>
                          </a:cubicBezTo>
                          <a:cubicBezTo>
                            <a:pt x="60" y="37"/>
                            <a:pt x="57" y="42"/>
                            <a:pt x="52" y="43"/>
                          </a:cubicBezTo>
                          <a:cubicBezTo>
                            <a:pt x="52" y="47"/>
                            <a:pt x="52" y="47"/>
                            <a:pt x="52" y="47"/>
                          </a:cubicBezTo>
                          <a:cubicBezTo>
                            <a:pt x="59" y="46"/>
                            <a:pt x="64" y="39"/>
                            <a:pt x="64" y="32"/>
                          </a:cubicBezTo>
                          <a:cubicBezTo>
                            <a:pt x="64" y="26"/>
                            <a:pt x="61" y="21"/>
                            <a:pt x="56" y="18"/>
                          </a:cubicBezTo>
                          <a:close/>
                        </a:path>
                      </a:pathLst>
                    </a:custGeom>
                    <a:solidFill>
                      <a:srgbClr val="5DA9C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2" name="Freeform 44">
                      <a:extLst>
                        <a:ext uri="{FF2B5EF4-FFF2-40B4-BE49-F238E27FC236}">
                          <a16:creationId xmlns:a16="http://schemas.microsoft.com/office/drawing/2014/main" id="{7D01D000-217E-4ABA-AF6A-1D66AF95D4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61151" y="2756024"/>
                      <a:ext cx="76200" cy="73025"/>
                    </a:xfrm>
                    <a:custGeom>
                      <a:avLst/>
                      <a:gdLst>
                        <a:gd name="T0" fmla="*/ 18 w 24"/>
                        <a:gd name="T1" fmla="*/ 0 h 23"/>
                        <a:gd name="T2" fmla="*/ 12 w 24"/>
                        <a:gd name="T3" fmla="*/ 11 h 23"/>
                        <a:gd name="T4" fmla="*/ 16 w 24"/>
                        <a:gd name="T5" fmla="*/ 11 h 23"/>
                        <a:gd name="T6" fmla="*/ 6 w 24"/>
                        <a:gd name="T7" fmla="*/ 19 h 23"/>
                        <a:gd name="T8" fmla="*/ 0 w 24"/>
                        <a:gd name="T9" fmla="*/ 17 h 23"/>
                        <a:gd name="T10" fmla="*/ 0 w 24"/>
                        <a:gd name="T11" fmla="*/ 22 h 23"/>
                        <a:gd name="T12" fmla="*/ 6 w 24"/>
                        <a:gd name="T13" fmla="*/ 23 h 23"/>
                        <a:gd name="T14" fmla="*/ 20 w 24"/>
                        <a:gd name="T15" fmla="*/ 11 h 23"/>
                        <a:gd name="T16" fmla="*/ 24 w 24"/>
                        <a:gd name="T17" fmla="*/ 11 h 23"/>
                        <a:gd name="T18" fmla="*/ 18 w 24"/>
                        <a:gd name="T19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4" h="23">
                          <a:moveTo>
                            <a:pt x="18" y="0"/>
                          </a:moveTo>
                          <a:cubicBezTo>
                            <a:pt x="12" y="11"/>
                            <a:pt x="12" y="11"/>
                            <a:pt x="12" y="11"/>
                          </a:cubicBezTo>
                          <a:cubicBezTo>
                            <a:pt x="16" y="11"/>
                            <a:pt x="16" y="11"/>
                            <a:pt x="16" y="11"/>
                          </a:cubicBezTo>
                          <a:cubicBezTo>
                            <a:pt x="15" y="16"/>
                            <a:pt x="11" y="19"/>
                            <a:pt x="6" y="19"/>
                          </a:cubicBezTo>
                          <a:cubicBezTo>
                            <a:pt x="4" y="19"/>
                            <a:pt x="2" y="19"/>
                            <a:pt x="0" y="17"/>
                          </a:cubicBezTo>
                          <a:cubicBezTo>
                            <a:pt x="0" y="22"/>
                            <a:pt x="0" y="22"/>
                            <a:pt x="0" y="22"/>
                          </a:cubicBezTo>
                          <a:cubicBezTo>
                            <a:pt x="2" y="23"/>
                            <a:pt x="4" y="23"/>
                            <a:pt x="6" y="23"/>
                          </a:cubicBezTo>
                          <a:cubicBezTo>
                            <a:pt x="13" y="23"/>
                            <a:pt x="19" y="18"/>
                            <a:pt x="20" y="11"/>
                          </a:cubicBezTo>
                          <a:cubicBezTo>
                            <a:pt x="24" y="11"/>
                            <a:pt x="24" y="11"/>
                            <a:pt x="24" y="11"/>
                          </a:cubicBez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5DA9C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3" name="Freeform 45">
                      <a:extLst>
                        <a:ext uri="{FF2B5EF4-FFF2-40B4-BE49-F238E27FC236}">
                          <a16:creationId xmlns:a16="http://schemas.microsoft.com/office/drawing/2014/main" id="{26F278EB-0632-47F6-8926-3EABFBE032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23051" y="2740149"/>
                      <a:ext cx="76200" cy="76200"/>
                    </a:xfrm>
                    <a:custGeom>
                      <a:avLst/>
                      <a:gdLst>
                        <a:gd name="T0" fmla="*/ 8 w 24"/>
                        <a:gd name="T1" fmla="*/ 12 h 24"/>
                        <a:gd name="T2" fmla="*/ 18 w 24"/>
                        <a:gd name="T3" fmla="*/ 4 h 24"/>
                        <a:gd name="T4" fmla="*/ 24 w 24"/>
                        <a:gd name="T5" fmla="*/ 7 h 24"/>
                        <a:gd name="T6" fmla="*/ 24 w 24"/>
                        <a:gd name="T7" fmla="*/ 2 h 24"/>
                        <a:gd name="T8" fmla="*/ 18 w 24"/>
                        <a:gd name="T9" fmla="*/ 0 h 24"/>
                        <a:gd name="T10" fmla="*/ 4 w 24"/>
                        <a:gd name="T11" fmla="*/ 12 h 24"/>
                        <a:gd name="T12" fmla="*/ 0 w 24"/>
                        <a:gd name="T13" fmla="*/ 12 h 24"/>
                        <a:gd name="T14" fmla="*/ 6 w 24"/>
                        <a:gd name="T15" fmla="*/ 24 h 24"/>
                        <a:gd name="T16" fmla="*/ 12 w 24"/>
                        <a:gd name="T17" fmla="*/ 12 h 24"/>
                        <a:gd name="T18" fmla="*/ 8 w 24"/>
                        <a:gd name="T19" fmla="*/ 12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4" h="24">
                          <a:moveTo>
                            <a:pt x="8" y="12"/>
                          </a:moveTo>
                          <a:cubicBezTo>
                            <a:pt x="9" y="8"/>
                            <a:pt x="13" y="4"/>
                            <a:pt x="18" y="4"/>
                          </a:cubicBezTo>
                          <a:cubicBezTo>
                            <a:pt x="20" y="4"/>
                            <a:pt x="22" y="5"/>
                            <a:pt x="24" y="7"/>
                          </a:cubicBezTo>
                          <a:cubicBezTo>
                            <a:pt x="24" y="2"/>
                            <a:pt x="24" y="2"/>
                            <a:pt x="24" y="2"/>
                          </a:cubicBezTo>
                          <a:cubicBezTo>
                            <a:pt x="22" y="1"/>
                            <a:pt x="20" y="0"/>
                            <a:pt x="18" y="0"/>
                          </a:cubicBezTo>
                          <a:cubicBezTo>
                            <a:pt x="11" y="0"/>
                            <a:pt x="5" y="6"/>
                            <a:pt x="4" y="12"/>
                          </a:cubicBez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6" y="24"/>
                            <a:pt x="6" y="24"/>
                            <a:pt x="6" y="24"/>
                          </a:cubicBezTo>
                          <a:cubicBezTo>
                            <a:pt x="12" y="12"/>
                            <a:pt x="12" y="12"/>
                            <a:pt x="12" y="12"/>
                          </a:cubicBezTo>
                          <a:lnTo>
                            <a:pt x="8" y="12"/>
                          </a:lnTo>
                          <a:close/>
                        </a:path>
                      </a:pathLst>
                    </a:custGeom>
                    <a:solidFill>
                      <a:srgbClr val="5DA9C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80" name="Oval 404">
                  <a:extLst>
                    <a:ext uri="{FF2B5EF4-FFF2-40B4-BE49-F238E27FC236}">
                      <a16:creationId xmlns:a16="http://schemas.microsoft.com/office/drawing/2014/main" id="{ED4227BE-CF72-490F-82FB-C9B9ECEBC6A3}"/>
                    </a:ext>
                  </a:extLst>
                </p:cNvPr>
                <p:cNvSpPr/>
                <p:nvPr/>
              </p:nvSpPr>
              <p:spPr>
                <a:xfrm>
                  <a:off x="5879801" y="4153525"/>
                  <a:ext cx="228037" cy="2280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1" name="Group 405">
                  <a:extLst>
                    <a:ext uri="{FF2B5EF4-FFF2-40B4-BE49-F238E27FC236}">
                      <a16:creationId xmlns:a16="http://schemas.microsoft.com/office/drawing/2014/main" id="{970890D7-F026-47B3-AAFA-E6F824C46660}"/>
                    </a:ext>
                  </a:extLst>
                </p:cNvPr>
                <p:cNvGrpSpPr/>
                <p:nvPr/>
              </p:nvGrpSpPr>
              <p:grpSpPr>
                <a:xfrm>
                  <a:off x="5910106" y="4195524"/>
                  <a:ext cx="160496" cy="127895"/>
                  <a:chOff x="6572251" y="2667124"/>
                  <a:chExt cx="203200" cy="161925"/>
                </a:xfrm>
                <a:solidFill>
                  <a:srgbClr val="5DA9CF"/>
                </a:solidFill>
              </p:grpSpPr>
              <p:sp>
                <p:nvSpPr>
                  <p:cNvPr id="146" name="Freeform 43">
                    <a:extLst>
                      <a:ext uri="{FF2B5EF4-FFF2-40B4-BE49-F238E27FC236}">
                        <a16:creationId xmlns:a16="http://schemas.microsoft.com/office/drawing/2014/main" id="{D742B30A-0A09-4D79-AA3C-3B682130B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72251" y="2667124"/>
                    <a:ext cx="203200" cy="149225"/>
                  </a:xfrm>
                  <a:custGeom>
                    <a:avLst/>
                    <a:gdLst>
                      <a:gd name="T0" fmla="*/ 56 w 64"/>
                      <a:gd name="T1" fmla="*/ 18 h 47"/>
                      <a:gd name="T2" fmla="*/ 56 w 64"/>
                      <a:gd name="T3" fmla="*/ 18 h 47"/>
                      <a:gd name="T4" fmla="*/ 38 w 64"/>
                      <a:gd name="T5" fmla="*/ 0 h 47"/>
                      <a:gd name="T6" fmla="*/ 22 w 64"/>
                      <a:gd name="T7" fmla="*/ 9 h 47"/>
                      <a:gd name="T8" fmla="*/ 18 w 64"/>
                      <a:gd name="T9" fmla="*/ 8 h 47"/>
                      <a:gd name="T10" fmla="*/ 8 w 64"/>
                      <a:gd name="T11" fmla="*/ 18 h 47"/>
                      <a:gd name="T12" fmla="*/ 8 w 64"/>
                      <a:gd name="T13" fmla="*/ 18 h 47"/>
                      <a:gd name="T14" fmla="*/ 0 w 64"/>
                      <a:gd name="T15" fmla="*/ 32 h 47"/>
                      <a:gd name="T16" fmla="*/ 12 w 64"/>
                      <a:gd name="T17" fmla="*/ 47 h 47"/>
                      <a:gd name="T18" fmla="*/ 12 w 64"/>
                      <a:gd name="T19" fmla="*/ 43 h 47"/>
                      <a:gd name="T20" fmla="*/ 4 w 64"/>
                      <a:gd name="T21" fmla="*/ 32 h 47"/>
                      <a:gd name="T22" fmla="*/ 10 w 64"/>
                      <a:gd name="T23" fmla="*/ 22 h 47"/>
                      <a:gd name="T24" fmla="*/ 12 w 64"/>
                      <a:gd name="T25" fmla="*/ 21 h 47"/>
                      <a:gd name="T26" fmla="*/ 12 w 64"/>
                      <a:gd name="T27" fmla="*/ 18 h 47"/>
                      <a:gd name="T28" fmla="*/ 12 w 64"/>
                      <a:gd name="T29" fmla="*/ 18 h 47"/>
                      <a:gd name="T30" fmla="*/ 18 w 64"/>
                      <a:gd name="T31" fmla="*/ 12 h 47"/>
                      <a:gd name="T32" fmla="*/ 21 w 64"/>
                      <a:gd name="T33" fmla="*/ 13 h 47"/>
                      <a:gd name="T34" fmla="*/ 24 w 64"/>
                      <a:gd name="T35" fmla="*/ 14 h 47"/>
                      <a:gd name="T36" fmla="*/ 26 w 64"/>
                      <a:gd name="T37" fmla="*/ 11 h 47"/>
                      <a:gd name="T38" fmla="*/ 38 w 64"/>
                      <a:gd name="T39" fmla="*/ 4 h 47"/>
                      <a:gd name="T40" fmla="*/ 52 w 64"/>
                      <a:gd name="T41" fmla="*/ 18 h 47"/>
                      <a:gd name="T42" fmla="*/ 52 w 64"/>
                      <a:gd name="T43" fmla="*/ 18 h 47"/>
                      <a:gd name="T44" fmla="*/ 52 w 64"/>
                      <a:gd name="T45" fmla="*/ 21 h 47"/>
                      <a:gd name="T46" fmla="*/ 54 w 64"/>
                      <a:gd name="T47" fmla="*/ 22 h 47"/>
                      <a:gd name="T48" fmla="*/ 60 w 64"/>
                      <a:gd name="T49" fmla="*/ 32 h 47"/>
                      <a:gd name="T50" fmla="*/ 52 w 64"/>
                      <a:gd name="T51" fmla="*/ 43 h 47"/>
                      <a:gd name="T52" fmla="*/ 52 w 64"/>
                      <a:gd name="T53" fmla="*/ 47 h 47"/>
                      <a:gd name="T54" fmla="*/ 64 w 64"/>
                      <a:gd name="T55" fmla="*/ 32 h 47"/>
                      <a:gd name="T56" fmla="*/ 56 w 64"/>
                      <a:gd name="T57" fmla="*/ 1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4" h="47">
                        <a:moveTo>
                          <a:pt x="56" y="18"/>
                        </a:moveTo>
                        <a:cubicBezTo>
                          <a:pt x="56" y="18"/>
                          <a:pt x="56" y="18"/>
                          <a:pt x="56" y="18"/>
                        </a:cubicBezTo>
                        <a:cubicBezTo>
                          <a:pt x="56" y="8"/>
                          <a:pt x="48" y="0"/>
                          <a:pt x="38" y="0"/>
                        </a:cubicBezTo>
                        <a:cubicBezTo>
                          <a:pt x="31" y="0"/>
                          <a:pt x="26" y="4"/>
                          <a:pt x="22" y="9"/>
                        </a:cubicBezTo>
                        <a:cubicBezTo>
                          <a:pt x="21" y="8"/>
                          <a:pt x="20" y="8"/>
                          <a:pt x="18" y="8"/>
                        </a:cubicBezTo>
                        <a:cubicBezTo>
                          <a:pt x="12" y="8"/>
                          <a:pt x="8" y="12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3" y="21"/>
                          <a:pt x="0" y="26"/>
                          <a:pt x="0" y="32"/>
                        </a:cubicBezTo>
                        <a:cubicBezTo>
                          <a:pt x="0" y="39"/>
                          <a:pt x="5" y="46"/>
                          <a:pt x="12" y="47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7" y="42"/>
                          <a:pt x="4" y="37"/>
                          <a:pt x="4" y="32"/>
                        </a:cubicBezTo>
                        <a:cubicBezTo>
                          <a:pt x="4" y="28"/>
                          <a:pt x="6" y="24"/>
                          <a:pt x="10" y="22"/>
                        </a:cubicBezTo>
                        <a:cubicBezTo>
                          <a:pt x="12" y="21"/>
                          <a:pt x="12" y="21"/>
                          <a:pt x="12" y="21"/>
                        </a:cubicBezTo>
                        <a:cubicBezTo>
                          <a:pt x="12" y="18"/>
                          <a:pt x="12" y="18"/>
                          <a:pt x="12" y="18"/>
                        </a:cubicBezTo>
                        <a:cubicBezTo>
                          <a:pt x="12" y="18"/>
                          <a:pt x="12" y="18"/>
                          <a:pt x="12" y="18"/>
                        </a:cubicBezTo>
                        <a:cubicBezTo>
                          <a:pt x="12" y="15"/>
                          <a:pt x="15" y="12"/>
                          <a:pt x="18" y="12"/>
                        </a:cubicBezTo>
                        <a:cubicBezTo>
                          <a:pt x="19" y="12"/>
                          <a:pt x="20" y="12"/>
                          <a:pt x="21" y="13"/>
                        </a:cubicBezTo>
                        <a:cubicBezTo>
                          <a:pt x="24" y="14"/>
                          <a:pt x="24" y="14"/>
                          <a:pt x="24" y="14"/>
                        </a:cubicBezTo>
                        <a:cubicBezTo>
                          <a:pt x="26" y="11"/>
                          <a:pt x="26" y="11"/>
                          <a:pt x="26" y="11"/>
                        </a:cubicBezTo>
                        <a:cubicBezTo>
                          <a:pt x="28" y="7"/>
                          <a:pt x="33" y="4"/>
                          <a:pt x="38" y="4"/>
                        </a:cubicBezTo>
                        <a:cubicBezTo>
                          <a:pt x="46" y="4"/>
                          <a:pt x="52" y="10"/>
                          <a:pt x="52" y="18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54" y="22"/>
                          <a:pt x="54" y="22"/>
                          <a:pt x="54" y="22"/>
                        </a:cubicBezTo>
                        <a:cubicBezTo>
                          <a:pt x="58" y="24"/>
                          <a:pt x="60" y="28"/>
                          <a:pt x="60" y="32"/>
                        </a:cubicBezTo>
                        <a:cubicBezTo>
                          <a:pt x="60" y="37"/>
                          <a:pt x="57" y="42"/>
                          <a:pt x="52" y="43"/>
                        </a:cubicBezTo>
                        <a:cubicBezTo>
                          <a:pt x="52" y="47"/>
                          <a:pt x="52" y="47"/>
                          <a:pt x="52" y="47"/>
                        </a:cubicBezTo>
                        <a:cubicBezTo>
                          <a:pt x="59" y="46"/>
                          <a:pt x="64" y="39"/>
                          <a:pt x="64" y="32"/>
                        </a:cubicBezTo>
                        <a:cubicBezTo>
                          <a:pt x="64" y="26"/>
                          <a:pt x="61" y="21"/>
                          <a:pt x="56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Freeform 44">
                    <a:extLst>
                      <a:ext uri="{FF2B5EF4-FFF2-40B4-BE49-F238E27FC236}">
                        <a16:creationId xmlns:a16="http://schemas.microsoft.com/office/drawing/2014/main" id="{BAFB9EA9-373D-44E2-B35B-BDB7FFE28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61151" y="2756024"/>
                    <a:ext cx="76200" cy="73025"/>
                  </a:xfrm>
                  <a:custGeom>
                    <a:avLst/>
                    <a:gdLst>
                      <a:gd name="T0" fmla="*/ 18 w 24"/>
                      <a:gd name="T1" fmla="*/ 0 h 23"/>
                      <a:gd name="T2" fmla="*/ 12 w 24"/>
                      <a:gd name="T3" fmla="*/ 11 h 23"/>
                      <a:gd name="T4" fmla="*/ 16 w 24"/>
                      <a:gd name="T5" fmla="*/ 11 h 23"/>
                      <a:gd name="T6" fmla="*/ 6 w 24"/>
                      <a:gd name="T7" fmla="*/ 19 h 23"/>
                      <a:gd name="T8" fmla="*/ 0 w 24"/>
                      <a:gd name="T9" fmla="*/ 17 h 23"/>
                      <a:gd name="T10" fmla="*/ 0 w 24"/>
                      <a:gd name="T11" fmla="*/ 22 h 23"/>
                      <a:gd name="T12" fmla="*/ 6 w 24"/>
                      <a:gd name="T13" fmla="*/ 23 h 23"/>
                      <a:gd name="T14" fmla="*/ 20 w 24"/>
                      <a:gd name="T15" fmla="*/ 11 h 23"/>
                      <a:gd name="T16" fmla="*/ 24 w 24"/>
                      <a:gd name="T17" fmla="*/ 11 h 23"/>
                      <a:gd name="T18" fmla="*/ 18 w 24"/>
                      <a:gd name="T19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23">
                        <a:moveTo>
                          <a:pt x="18" y="0"/>
                        </a:moveTo>
                        <a:cubicBezTo>
                          <a:pt x="12" y="11"/>
                          <a:pt x="12" y="11"/>
                          <a:pt x="12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5" y="16"/>
                          <a:pt x="11" y="19"/>
                          <a:pt x="6" y="19"/>
                        </a:cubicBezTo>
                        <a:cubicBezTo>
                          <a:pt x="4" y="19"/>
                          <a:pt x="2" y="19"/>
                          <a:pt x="0" y="17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2" y="23"/>
                          <a:pt x="4" y="23"/>
                          <a:pt x="6" y="23"/>
                        </a:cubicBezTo>
                        <a:cubicBezTo>
                          <a:pt x="13" y="23"/>
                          <a:pt x="19" y="18"/>
                          <a:pt x="20" y="11"/>
                        </a:cubicBezTo>
                        <a:cubicBezTo>
                          <a:pt x="24" y="11"/>
                          <a:pt x="24" y="11"/>
                          <a:pt x="24" y="11"/>
                        </a:cubicBez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Freeform 45">
                    <a:extLst>
                      <a:ext uri="{FF2B5EF4-FFF2-40B4-BE49-F238E27FC236}">
                        <a16:creationId xmlns:a16="http://schemas.microsoft.com/office/drawing/2014/main" id="{52A2986F-A957-4C35-B96D-E2A30AAB3C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23051" y="2740149"/>
                    <a:ext cx="76200" cy="76200"/>
                  </a:xfrm>
                  <a:custGeom>
                    <a:avLst/>
                    <a:gdLst>
                      <a:gd name="T0" fmla="*/ 8 w 24"/>
                      <a:gd name="T1" fmla="*/ 12 h 24"/>
                      <a:gd name="T2" fmla="*/ 18 w 24"/>
                      <a:gd name="T3" fmla="*/ 4 h 24"/>
                      <a:gd name="T4" fmla="*/ 24 w 24"/>
                      <a:gd name="T5" fmla="*/ 7 h 24"/>
                      <a:gd name="T6" fmla="*/ 24 w 24"/>
                      <a:gd name="T7" fmla="*/ 2 h 24"/>
                      <a:gd name="T8" fmla="*/ 18 w 24"/>
                      <a:gd name="T9" fmla="*/ 0 h 24"/>
                      <a:gd name="T10" fmla="*/ 4 w 24"/>
                      <a:gd name="T11" fmla="*/ 12 h 24"/>
                      <a:gd name="T12" fmla="*/ 0 w 24"/>
                      <a:gd name="T13" fmla="*/ 12 h 24"/>
                      <a:gd name="T14" fmla="*/ 6 w 24"/>
                      <a:gd name="T15" fmla="*/ 24 h 24"/>
                      <a:gd name="T16" fmla="*/ 12 w 24"/>
                      <a:gd name="T17" fmla="*/ 12 h 24"/>
                      <a:gd name="T18" fmla="*/ 8 w 24"/>
                      <a:gd name="T19" fmla="*/ 1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24">
                        <a:moveTo>
                          <a:pt x="8" y="12"/>
                        </a:moveTo>
                        <a:cubicBezTo>
                          <a:pt x="9" y="8"/>
                          <a:pt x="13" y="4"/>
                          <a:pt x="18" y="4"/>
                        </a:cubicBezTo>
                        <a:cubicBezTo>
                          <a:pt x="20" y="4"/>
                          <a:pt x="22" y="5"/>
                          <a:pt x="24" y="7"/>
                        </a:cubicBezTo>
                        <a:cubicBezTo>
                          <a:pt x="24" y="2"/>
                          <a:pt x="24" y="2"/>
                          <a:pt x="24" y="2"/>
                        </a:cubicBezTo>
                        <a:cubicBezTo>
                          <a:pt x="22" y="1"/>
                          <a:pt x="20" y="0"/>
                          <a:pt x="18" y="0"/>
                        </a:cubicBezTo>
                        <a:cubicBezTo>
                          <a:pt x="11" y="0"/>
                          <a:pt x="5" y="6"/>
                          <a:pt x="4" y="12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lnTo>
                          <a:pt x="8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2" name="Group 406">
                  <a:extLst>
                    <a:ext uri="{FF2B5EF4-FFF2-40B4-BE49-F238E27FC236}">
                      <a16:creationId xmlns:a16="http://schemas.microsoft.com/office/drawing/2014/main" id="{DBCE1BD7-D17F-4EEB-A77C-2F972313B9EF}"/>
                    </a:ext>
                  </a:extLst>
                </p:cNvPr>
                <p:cNvGrpSpPr/>
                <p:nvPr/>
              </p:nvGrpSpPr>
              <p:grpSpPr>
                <a:xfrm>
                  <a:off x="3658797" y="5096283"/>
                  <a:ext cx="279926" cy="279926"/>
                  <a:chOff x="4884649" y="2819792"/>
                  <a:chExt cx="764073" cy="764073"/>
                </a:xfrm>
              </p:grpSpPr>
              <p:sp>
                <p:nvSpPr>
                  <p:cNvPr id="141" name="Oval 450">
                    <a:extLst>
                      <a:ext uri="{FF2B5EF4-FFF2-40B4-BE49-F238E27FC236}">
                        <a16:creationId xmlns:a16="http://schemas.microsoft.com/office/drawing/2014/main" id="{53F03B6B-8CE3-42B0-B861-ABB82DB346A4}"/>
                      </a:ext>
                    </a:extLst>
                  </p:cNvPr>
                  <p:cNvSpPr/>
                  <p:nvPr/>
                </p:nvSpPr>
                <p:spPr>
                  <a:xfrm>
                    <a:off x="4884649" y="2819792"/>
                    <a:ext cx="764073" cy="7640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42" name="Group 451">
                    <a:extLst>
                      <a:ext uri="{FF2B5EF4-FFF2-40B4-BE49-F238E27FC236}">
                        <a16:creationId xmlns:a16="http://schemas.microsoft.com/office/drawing/2014/main" id="{AAE5189C-CD6B-4106-8BB0-192FFE5E1AA5}"/>
                      </a:ext>
                    </a:extLst>
                  </p:cNvPr>
                  <p:cNvGrpSpPr/>
                  <p:nvPr/>
                </p:nvGrpSpPr>
                <p:grpSpPr>
                  <a:xfrm>
                    <a:off x="4988718" y="2973207"/>
                    <a:ext cx="537767" cy="428533"/>
                    <a:chOff x="6572251" y="2667124"/>
                    <a:chExt cx="203200" cy="161925"/>
                  </a:xfrm>
                  <a:solidFill>
                    <a:schemeClr val="bg1"/>
                  </a:solidFill>
                </p:grpSpPr>
                <p:sp>
                  <p:nvSpPr>
                    <p:cNvPr id="143" name="Freeform 43">
                      <a:extLst>
                        <a:ext uri="{FF2B5EF4-FFF2-40B4-BE49-F238E27FC236}">
                          <a16:creationId xmlns:a16="http://schemas.microsoft.com/office/drawing/2014/main" id="{19400FA4-83F0-4C5C-A93A-98C0536209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72251" y="2667124"/>
                      <a:ext cx="203200" cy="149225"/>
                    </a:xfrm>
                    <a:custGeom>
                      <a:avLst/>
                      <a:gdLst>
                        <a:gd name="T0" fmla="*/ 56 w 64"/>
                        <a:gd name="T1" fmla="*/ 18 h 47"/>
                        <a:gd name="T2" fmla="*/ 56 w 64"/>
                        <a:gd name="T3" fmla="*/ 18 h 47"/>
                        <a:gd name="T4" fmla="*/ 38 w 64"/>
                        <a:gd name="T5" fmla="*/ 0 h 47"/>
                        <a:gd name="T6" fmla="*/ 22 w 64"/>
                        <a:gd name="T7" fmla="*/ 9 h 47"/>
                        <a:gd name="T8" fmla="*/ 18 w 64"/>
                        <a:gd name="T9" fmla="*/ 8 h 47"/>
                        <a:gd name="T10" fmla="*/ 8 w 64"/>
                        <a:gd name="T11" fmla="*/ 18 h 47"/>
                        <a:gd name="T12" fmla="*/ 8 w 64"/>
                        <a:gd name="T13" fmla="*/ 18 h 47"/>
                        <a:gd name="T14" fmla="*/ 0 w 64"/>
                        <a:gd name="T15" fmla="*/ 32 h 47"/>
                        <a:gd name="T16" fmla="*/ 12 w 64"/>
                        <a:gd name="T17" fmla="*/ 47 h 47"/>
                        <a:gd name="T18" fmla="*/ 12 w 64"/>
                        <a:gd name="T19" fmla="*/ 43 h 47"/>
                        <a:gd name="T20" fmla="*/ 4 w 64"/>
                        <a:gd name="T21" fmla="*/ 32 h 47"/>
                        <a:gd name="T22" fmla="*/ 10 w 64"/>
                        <a:gd name="T23" fmla="*/ 22 h 47"/>
                        <a:gd name="T24" fmla="*/ 12 w 64"/>
                        <a:gd name="T25" fmla="*/ 21 h 47"/>
                        <a:gd name="T26" fmla="*/ 12 w 64"/>
                        <a:gd name="T27" fmla="*/ 18 h 47"/>
                        <a:gd name="T28" fmla="*/ 12 w 64"/>
                        <a:gd name="T29" fmla="*/ 18 h 47"/>
                        <a:gd name="T30" fmla="*/ 18 w 64"/>
                        <a:gd name="T31" fmla="*/ 12 h 47"/>
                        <a:gd name="T32" fmla="*/ 21 w 64"/>
                        <a:gd name="T33" fmla="*/ 13 h 47"/>
                        <a:gd name="T34" fmla="*/ 24 w 64"/>
                        <a:gd name="T35" fmla="*/ 14 h 47"/>
                        <a:gd name="T36" fmla="*/ 26 w 64"/>
                        <a:gd name="T37" fmla="*/ 11 h 47"/>
                        <a:gd name="T38" fmla="*/ 38 w 64"/>
                        <a:gd name="T39" fmla="*/ 4 h 47"/>
                        <a:gd name="T40" fmla="*/ 52 w 64"/>
                        <a:gd name="T41" fmla="*/ 18 h 47"/>
                        <a:gd name="T42" fmla="*/ 52 w 64"/>
                        <a:gd name="T43" fmla="*/ 18 h 47"/>
                        <a:gd name="T44" fmla="*/ 52 w 64"/>
                        <a:gd name="T45" fmla="*/ 21 h 47"/>
                        <a:gd name="T46" fmla="*/ 54 w 64"/>
                        <a:gd name="T47" fmla="*/ 22 h 47"/>
                        <a:gd name="T48" fmla="*/ 60 w 64"/>
                        <a:gd name="T49" fmla="*/ 32 h 47"/>
                        <a:gd name="T50" fmla="*/ 52 w 64"/>
                        <a:gd name="T51" fmla="*/ 43 h 47"/>
                        <a:gd name="T52" fmla="*/ 52 w 64"/>
                        <a:gd name="T53" fmla="*/ 47 h 47"/>
                        <a:gd name="T54" fmla="*/ 64 w 64"/>
                        <a:gd name="T55" fmla="*/ 32 h 47"/>
                        <a:gd name="T56" fmla="*/ 56 w 64"/>
                        <a:gd name="T57" fmla="*/ 18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64" h="47">
                          <a:moveTo>
                            <a:pt x="56" y="18"/>
                          </a:moveTo>
                          <a:cubicBezTo>
                            <a:pt x="56" y="18"/>
                            <a:pt x="56" y="18"/>
                            <a:pt x="56" y="18"/>
                          </a:cubicBezTo>
                          <a:cubicBezTo>
                            <a:pt x="56" y="8"/>
                            <a:pt x="48" y="0"/>
                            <a:pt x="38" y="0"/>
                          </a:cubicBezTo>
                          <a:cubicBezTo>
                            <a:pt x="31" y="0"/>
                            <a:pt x="26" y="4"/>
                            <a:pt x="22" y="9"/>
                          </a:cubicBezTo>
                          <a:cubicBezTo>
                            <a:pt x="21" y="8"/>
                            <a:pt x="20" y="8"/>
                            <a:pt x="18" y="8"/>
                          </a:cubicBezTo>
                          <a:cubicBezTo>
                            <a:pt x="12" y="8"/>
                            <a:pt x="8" y="12"/>
                            <a:pt x="8" y="18"/>
                          </a:cubicBezTo>
                          <a:cubicBezTo>
                            <a:pt x="8" y="18"/>
                            <a:pt x="8" y="18"/>
                            <a:pt x="8" y="18"/>
                          </a:cubicBezTo>
                          <a:cubicBezTo>
                            <a:pt x="3" y="21"/>
                            <a:pt x="0" y="26"/>
                            <a:pt x="0" y="32"/>
                          </a:cubicBezTo>
                          <a:cubicBezTo>
                            <a:pt x="0" y="39"/>
                            <a:pt x="5" y="46"/>
                            <a:pt x="12" y="47"/>
                          </a:cubicBezTo>
                          <a:cubicBezTo>
                            <a:pt x="12" y="43"/>
                            <a:pt x="12" y="43"/>
                            <a:pt x="12" y="43"/>
                          </a:cubicBezTo>
                          <a:cubicBezTo>
                            <a:pt x="7" y="42"/>
                            <a:pt x="4" y="37"/>
                            <a:pt x="4" y="32"/>
                          </a:cubicBezTo>
                          <a:cubicBezTo>
                            <a:pt x="4" y="28"/>
                            <a:pt x="6" y="24"/>
                            <a:pt x="10" y="22"/>
                          </a:cubicBezTo>
                          <a:cubicBezTo>
                            <a:pt x="12" y="21"/>
                            <a:pt x="12" y="21"/>
                            <a:pt x="12" y="21"/>
                          </a:cubicBezTo>
                          <a:cubicBezTo>
                            <a:pt x="12" y="18"/>
                            <a:pt x="12" y="18"/>
                            <a:pt x="12" y="18"/>
                          </a:cubicBezTo>
                          <a:cubicBezTo>
                            <a:pt x="12" y="18"/>
                            <a:pt x="12" y="18"/>
                            <a:pt x="12" y="18"/>
                          </a:cubicBezTo>
                          <a:cubicBezTo>
                            <a:pt x="12" y="15"/>
                            <a:pt x="15" y="12"/>
                            <a:pt x="18" y="12"/>
                          </a:cubicBezTo>
                          <a:cubicBezTo>
                            <a:pt x="19" y="12"/>
                            <a:pt x="20" y="12"/>
                            <a:pt x="21" y="13"/>
                          </a:cubicBezTo>
                          <a:cubicBezTo>
                            <a:pt x="24" y="14"/>
                            <a:pt x="24" y="14"/>
                            <a:pt x="24" y="14"/>
                          </a:cubicBezTo>
                          <a:cubicBezTo>
                            <a:pt x="26" y="11"/>
                            <a:pt x="26" y="11"/>
                            <a:pt x="26" y="11"/>
                          </a:cubicBezTo>
                          <a:cubicBezTo>
                            <a:pt x="28" y="7"/>
                            <a:pt x="33" y="4"/>
                            <a:pt x="38" y="4"/>
                          </a:cubicBezTo>
                          <a:cubicBezTo>
                            <a:pt x="46" y="4"/>
                            <a:pt x="52" y="10"/>
                            <a:pt x="52" y="18"/>
                          </a:cubicBezTo>
                          <a:cubicBezTo>
                            <a:pt x="52" y="18"/>
                            <a:pt x="52" y="18"/>
                            <a:pt x="52" y="18"/>
                          </a:cubicBezTo>
                          <a:cubicBezTo>
                            <a:pt x="52" y="21"/>
                            <a:pt x="52" y="21"/>
                            <a:pt x="52" y="21"/>
                          </a:cubicBezTo>
                          <a:cubicBezTo>
                            <a:pt x="54" y="22"/>
                            <a:pt x="54" y="22"/>
                            <a:pt x="54" y="22"/>
                          </a:cubicBezTo>
                          <a:cubicBezTo>
                            <a:pt x="58" y="24"/>
                            <a:pt x="60" y="28"/>
                            <a:pt x="60" y="32"/>
                          </a:cubicBezTo>
                          <a:cubicBezTo>
                            <a:pt x="60" y="37"/>
                            <a:pt x="57" y="42"/>
                            <a:pt x="52" y="43"/>
                          </a:cubicBezTo>
                          <a:cubicBezTo>
                            <a:pt x="52" y="47"/>
                            <a:pt x="52" y="47"/>
                            <a:pt x="52" y="47"/>
                          </a:cubicBezTo>
                          <a:cubicBezTo>
                            <a:pt x="59" y="46"/>
                            <a:pt x="64" y="39"/>
                            <a:pt x="64" y="32"/>
                          </a:cubicBezTo>
                          <a:cubicBezTo>
                            <a:pt x="64" y="26"/>
                            <a:pt x="61" y="21"/>
                            <a:pt x="56" y="18"/>
                          </a:cubicBezTo>
                          <a:close/>
                        </a:path>
                      </a:pathLst>
                    </a:custGeom>
                    <a:solidFill>
                      <a:srgbClr val="5DA9C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Freeform 44">
                      <a:extLst>
                        <a:ext uri="{FF2B5EF4-FFF2-40B4-BE49-F238E27FC236}">
                          <a16:creationId xmlns:a16="http://schemas.microsoft.com/office/drawing/2014/main" id="{D39EA2F1-6378-4DAB-BC5A-BD870F54B7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61151" y="2756024"/>
                      <a:ext cx="76200" cy="73025"/>
                    </a:xfrm>
                    <a:custGeom>
                      <a:avLst/>
                      <a:gdLst>
                        <a:gd name="T0" fmla="*/ 18 w 24"/>
                        <a:gd name="T1" fmla="*/ 0 h 23"/>
                        <a:gd name="T2" fmla="*/ 12 w 24"/>
                        <a:gd name="T3" fmla="*/ 11 h 23"/>
                        <a:gd name="T4" fmla="*/ 16 w 24"/>
                        <a:gd name="T5" fmla="*/ 11 h 23"/>
                        <a:gd name="T6" fmla="*/ 6 w 24"/>
                        <a:gd name="T7" fmla="*/ 19 h 23"/>
                        <a:gd name="T8" fmla="*/ 0 w 24"/>
                        <a:gd name="T9" fmla="*/ 17 h 23"/>
                        <a:gd name="T10" fmla="*/ 0 w 24"/>
                        <a:gd name="T11" fmla="*/ 22 h 23"/>
                        <a:gd name="T12" fmla="*/ 6 w 24"/>
                        <a:gd name="T13" fmla="*/ 23 h 23"/>
                        <a:gd name="T14" fmla="*/ 20 w 24"/>
                        <a:gd name="T15" fmla="*/ 11 h 23"/>
                        <a:gd name="T16" fmla="*/ 24 w 24"/>
                        <a:gd name="T17" fmla="*/ 11 h 23"/>
                        <a:gd name="T18" fmla="*/ 18 w 24"/>
                        <a:gd name="T19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4" h="23">
                          <a:moveTo>
                            <a:pt x="18" y="0"/>
                          </a:moveTo>
                          <a:cubicBezTo>
                            <a:pt x="12" y="11"/>
                            <a:pt x="12" y="11"/>
                            <a:pt x="12" y="11"/>
                          </a:cubicBezTo>
                          <a:cubicBezTo>
                            <a:pt x="16" y="11"/>
                            <a:pt x="16" y="11"/>
                            <a:pt x="16" y="11"/>
                          </a:cubicBezTo>
                          <a:cubicBezTo>
                            <a:pt x="15" y="16"/>
                            <a:pt x="11" y="19"/>
                            <a:pt x="6" y="19"/>
                          </a:cubicBezTo>
                          <a:cubicBezTo>
                            <a:pt x="4" y="19"/>
                            <a:pt x="2" y="19"/>
                            <a:pt x="0" y="17"/>
                          </a:cubicBezTo>
                          <a:cubicBezTo>
                            <a:pt x="0" y="22"/>
                            <a:pt x="0" y="22"/>
                            <a:pt x="0" y="22"/>
                          </a:cubicBezTo>
                          <a:cubicBezTo>
                            <a:pt x="2" y="23"/>
                            <a:pt x="4" y="23"/>
                            <a:pt x="6" y="23"/>
                          </a:cubicBezTo>
                          <a:cubicBezTo>
                            <a:pt x="13" y="23"/>
                            <a:pt x="19" y="18"/>
                            <a:pt x="20" y="11"/>
                          </a:cubicBezTo>
                          <a:cubicBezTo>
                            <a:pt x="24" y="11"/>
                            <a:pt x="24" y="11"/>
                            <a:pt x="24" y="11"/>
                          </a:cubicBez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5DA9C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Freeform 45">
                      <a:extLst>
                        <a:ext uri="{FF2B5EF4-FFF2-40B4-BE49-F238E27FC236}">
                          <a16:creationId xmlns:a16="http://schemas.microsoft.com/office/drawing/2014/main" id="{99006566-520E-4D8C-AE43-32BBEA6125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23051" y="2740149"/>
                      <a:ext cx="76200" cy="76200"/>
                    </a:xfrm>
                    <a:custGeom>
                      <a:avLst/>
                      <a:gdLst>
                        <a:gd name="T0" fmla="*/ 8 w 24"/>
                        <a:gd name="T1" fmla="*/ 12 h 24"/>
                        <a:gd name="T2" fmla="*/ 18 w 24"/>
                        <a:gd name="T3" fmla="*/ 4 h 24"/>
                        <a:gd name="T4" fmla="*/ 24 w 24"/>
                        <a:gd name="T5" fmla="*/ 7 h 24"/>
                        <a:gd name="T6" fmla="*/ 24 w 24"/>
                        <a:gd name="T7" fmla="*/ 2 h 24"/>
                        <a:gd name="T8" fmla="*/ 18 w 24"/>
                        <a:gd name="T9" fmla="*/ 0 h 24"/>
                        <a:gd name="T10" fmla="*/ 4 w 24"/>
                        <a:gd name="T11" fmla="*/ 12 h 24"/>
                        <a:gd name="T12" fmla="*/ 0 w 24"/>
                        <a:gd name="T13" fmla="*/ 12 h 24"/>
                        <a:gd name="T14" fmla="*/ 6 w 24"/>
                        <a:gd name="T15" fmla="*/ 24 h 24"/>
                        <a:gd name="T16" fmla="*/ 12 w 24"/>
                        <a:gd name="T17" fmla="*/ 12 h 24"/>
                        <a:gd name="T18" fmla="*/ 8 w 24"/>
                        <a:gd name="T19" fmla="*/ 12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4" h="24">
                          <a:moveTo>
                            <a:pt x="8" y="12"/>
                          </a:moveTo>
                          <a:cubicBezTo>
                            <a:pt x="9" y="8"/>
                            <a:pt x="13" y="4"/>
                            <a:pt x="18" y="4"/>
                          </a:cubicBezTo>
                          <a:cubicBezTo>
                            <a:pt x="20" y="4"/>
                            <a:pt x="22" y="5"/>
                            <a:pt x="24" y="7"/>
                          </a:cubicBezTo>
                          <a:cubicBezTo>
                            <a:pt x="24" y="2"/>
                            <a:pt x="24" y="2"/>
                            <a:pt x="24" y="2"/>
                          </a:cubicBezTo>
                          <a:cubicBezTo>
                            <a:pt x="22" y="1"/>
                            <a:pt x="20" y="0"/>
                            <a:pt x="18" y="0"/>
                          </a:cubicBezTo>
                          <a:cubicBezTo>
                            <a:pt x="11" y="0"/>
                            <a:pt x="5" y="6"/>
                            <a:pt x="4" y="12"/>
                          </a:cubicBez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6" y="24"/>
                            <a:pt x="6" y="24"/>
                            <a:pt x="6" y="24"/>
                          </a:cubicBezTo>
                          <a:cubicBezTo>
                            <a:pt x="12" y="12"/>
                            <a:pt x="12" y="12"/>
                            <a:pt x="12" y="12"/>
                          </a:cubicBezTo>
                          <a:lnTo>
                            <a:pt x="8" y="12"/>
                          </a:lnTo>
                          <a:close/>
                        </a:path>
                      </a:pathLst>
                    </a:custGeom>
                    <a:solidFill>
                      <a:srgbClr val="5DA9C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3" name="Group 407">
                  <a:extLst>
                    <a:ext uri="{FF2B5EF4-FFF2-40B4-BE49-F238E27FC236}">
                      <a16:creationId xmlns:a16="http://schemas.microsoft.com/office/drawing/2014/main" id="{EAE24087-1170-43A5-BA2C-996731E6F791}"/>
                    </a:ext>
                  </a:extLst>
                </p:cNvPr>
                <p:cNvGrpSpPr/>
                <p:nvPr/>
              </p:nvGrpSpPr>
              <p:grpSpPr>
                <a:xfrm>
                  <a:off x="3210126" y="4861477"/>
                  <a:ext cx="361327" cy="361327"/>
                  <a:chOff x="7963863" y="394550"/>
                  <a:chExt cx="686867" cy="686867"/>
                </a:xfrm>
              </p:grpSpPr>
              <p:sp>
                <p:nvSpPr>
                  <p:cNvPr id="139" name="Oval 448">
                    <a:extLst>
                      <a:ext uri="{FF2B5EF4-FFF2-40B4-BE49-F238E27FC236}">
                        <a16:creationId xmlns:a16="http://schemas.microsoft.com/office/drawing/2014/main" id="{870A34E6-CCA8-4CD9-90D4-1AA582BB423B}"/>
                      </a:ext>
                    </a:extLst>
                  </p:cNvPr>
                  <p:cNvSpPr/>
                  <p:nvPr/>
                </p:nvSpPr>
                <p:spPr>
                  <a:xfrm>
                    <a:off x="7963863" y="394550"/>
                    <a:ext cx="686867" cy="6868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pic>
                <p:nvPicPr>
                  <p:cNvPr id="140" name="Graphic 449">
                    <a:extLst>
                      <a:ext uri="{FF2B5EF4-FFF2-40B4-BE49-F238E27FC236}">
                        <a16:creationId xmlns:a16="http://schemas.microsoft.com/office/drawing/2014/main" id="{5439EA14-00EE-4B9A-879C-0BD581C192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28150" y="558644"/>
                    <a:ext cx="357662" cy="3576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4" name="Oval 273">
                  <a:extLst>
                    <a:ext uri="{FF2B5EF4-FFF2-40B4-BE49-F238E27FC236}">
                      <a16:creationId xmlns:a16="http://schemas.microsoft.com/office/drawing/2014/main" id="{101B5685-C537-4C20-99CC-EB81377CD765}"/>
                    </a:ext>
                  </a:extLst>
                </p:cNvPr>
                <p:cNvSpPr/>
                <p:nvPr/>
              </p:nvSpPr>
              <p:spPr>
                <a:xfrm>
                  <a:off x="4262033" y="5109740"/>
                  <a:ext cx="247868" cy="2478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5" name="Group 409">
                  <a:extLst>
                    <a:ext uri="{FF2B5EF4-FFF2-40B4-BE49-F238E27FC236}">
                      <a16:creationId xmlns:a16="http://schemas.microsoft.com/office/drawing/2014/main" id="{ECAAEBD3-BB30-4F86-BA63-822AF42C6EB7}"/>
                    </a:ext>
                  </a:extLst>
                </p:cNvPr>
                <p:cNvGrpSpPr/>
                <p:nvPr/>
              </p:nvGrpSpPr>
              <p:grpSpPr>
                <a:xfrm>
                  <a:off x="4284090" y="5143566"/>
                  <a:ext cx="275879" cy="162801"/>
                  <a:chOff x="400142" y="3809272"/>
                  <a:chExt cx="729851" cy="430697"/>
                </a:xfrm>
                <a:solidFill>
                  <a:srgbClr val="5DA9CF"/>
                </a:solidFill>
              </p:grpSpPr>
              <p:pic>
                <p:nvPicPr>
                  <p:cNvPr id="136" name="Graphic 445">
                    <a:extLst>
                      <a:ext uri="{FF2B5EF4-FFF2-40B4-BE49-F238E27FC236}">
                        <a16:creationId xmlns:a16="http://schemas.microsoft.com/office/drawing/2014/main" id="{11AF1307-C8B0-4A82-A535-6FA34D1179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73703" y="3981967"/>
                    <a:ext cx="356290" cy="253388"/>
                  </a:xfrm>
                  <a:prstGeom prst="rect">
                    <a:avLst/>
                  </a:prstGeom>
                </p:spPr>
              </p:pic>
              <p:pic>
                <p:nvPicPr>
                  <p:cNvPr id="137" name="Graphic 446">
                    <a:extLst>
                      <a:ext uri="{FF2B5EF4-FFF2-40B4-BE49-F238E27FC236}">
                        <a16:creationId xmlns:a16="http://schemas.microsoft.com/office/drawing/2014/main" id="{8B51F200-8DF3-4F36-B81A-11F90B8EE8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0142" y="3809272"/>
                    <a:ext cx="531725" cy="430697"/>
                  </a:xfrm>
                  <a:prstGeom prst="rect">
                    <a:avLst/>
                  </a:prstGeom>
                </p:spPr>
              </p:pic>
              <p:pic>
                <p:nvPicPr>
                  <p:cNvPr id="138" name="Graphic 447">
                    <a:extLst>
                      <a:ext uri="{FF2B5EF4-FFF2-40B4-BE49-F238E27FC236}">
                        <a16:creationId xmlns:a16="http://schemas.microsoft.com/office/drawing/2014/main" id="{ECD85453-3A3B-4608-9B3A-6B693059A7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078" y="4051618"/>
                    <a:ext cx="202276" cy="17504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6" name="Gruppe 85">
                  <a:extLst>
                    <a:ext uri="{FF2B5EF4-FFF2-40B4-BE49-F238E27FC236}">
                      <a16:creationId xmlns:a16="http://schemas.microsoft.com/office/drawing/2014/main" id="{7D4EC812-EC36-4DB1-900C-205881B2F49B}"/>
                    </a:ext>
                  </a:extLst>
                </p:cNvPr>
                <p:cNvGrpSpPr/>
                <p:nvPr/>
              </p:nvGrpSpPr>
              <p:grpSpPr>
                <a:xfrm>
                  <a:off x="4584406" y="4227524"/>
                  <a:ext cx="477662" cy="475956"/>
                  <a:chOff x="4542573" y="4197644"/>
                  <a:chExt cx="532039" cy="532038"/>
                </a:xfrm>
              </p:grpSpPr>
              <p:sp>
                <p:nvSpPr>
                  <p:cNvPr id="122" name="Oval 273">
                    <a:extLst>
                      <a:ext uri="{FF2B5EF4-FFF2-40B4-BE49-F238E27FC236}">
                        <a16:creationId xmlns:a16="http://schemas.microsoft.com/office/drawing/2014/main" id="{9D4AFDC7-ED68-415E-AAEF-CA1FA79D1EEB}"/>
                      </a:ext>
                    </a:extLst>
                  </p:cNvPr>
                  <p:cNvSpPr/>
                  <p:nvPr/>
                </p:nvSpPr>
                <p:spPr>
                  <a:xfrm>
                    <a:off x="4542573" y="4197644"/>
                    <a:ext cx="532039" cy="5320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23" name="Group 390">
                    <a:extLst>
                      <a:ext uri="{FF2B5EF4-FFF2-40B4-BE49-F238E27FC236}">
                        <a16:creationId xmlns:a16="http://schemas.microsoft.com/office/drawing/2014/main" id="{6A8964F8-3967-4D8F-B4B5-731187E66EA3}"/>
                      </a:ext>
                    </a:extLst>
                  </p:cNvPr>
                  <p:cNvGrpSpPr/>
                  <p:nvPr/>
                </p:nvGrpSpPr>
                <p:grpSpPr>
                  <a:xfrm>
                    <a:off x="4584028" y="4328166"/>
                    <a:ext cx="441004" cy="260243"/>
                    <a:chOff x="400142" y="3809272"/>
                    <a:chExt cx="729851" cy="430697"/>
                  </a:xfrm>
                  <a:solidFill>
                    <a:srgbClr val="5DA9CF"/>
                  </a:solidFill>
                </p:grpSpPr>
                <p:pic>
                  <p:nvPicPr>
                    <p:cNvPr id="133" name="Graphic 485">
                      <a:extLst>
                        <a:ext uri="{FF2B5EF4-FFF2-40B4-BE49-F238E27FC236}">
                          <a16:creationId xmlns:a16="http://schemas.microsoft.com/office/drawing/2014/main" id="{CDB1450D-13CA-402A-9B15-C9F22ED12AA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96DAC541-7B7A-43D3-8B79-37D633B846F1}">
                          <asvg:svgBlip xmlns:asvg="http://schemas.microsoft.com/office/drawing/2016/SVG/main" r:embed="rId1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773703" y="3981967"/>
                      <a:ext cx="356290" cy="25338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4" name="Graphic 486">
                      <a:extLst>
                        <a:ext uri="{FF2B5EF4-FFF2-40B4-BE49-F238E27FC236}">
                          <a16:creationId xmlns:a16="http://schemas.microsoft.com/office/drawing/2014/main" id="{ADC9A1C4-3B5C-41B2-A789-5808FF1B42F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0142" y="3809272"/>
                      <a:ext cx="531725" cy="43069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5" name="Graphic 487">
                      <a:extLst>
                        <a:ext uri="{FF2B5EF4-FFF2-40B4-BE49-F238E27FC236}">
                          <a16:creationId xmlns:a16="http://schemas.microsoft.com/office/drawing/2014/main" id="{32BD37E4-AA41-45A5-8CF3-4AFAC337331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3078" y="4051618"/>
                      <a:ext cx="202276" cy="17504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4" name="Group 391">
                    <a:extLst>
                      <a:ext uri="{FF2B5EF4-FFF2-40B4-BE49-F238E27FC236}">
                        <a16:creationId xmlns:a16="http://schemas.microsoft.com/office/drawing/2014/main" id="{CFE9CB30-E9FE-4FB9-A90D-33A80174491B}"/>
                      </a:ext>
                    </a:extLst>
                  </p:cNvPr>
                  <p:cNvGrpSpPr/>
                  <p:nvPr/>
                </p:nvGrpSpPr>
                <p:grpSpPr>
                  <a:xfrm>
                    <a:off x="4880657" y="4440692"/>
                    <a:ext cx="144152" cy="150736"/>
                    <a:chOff x="-1121569" y="4012405"/>
                    <a:chExt cx="619125" cy="647406"/>
                  </a:xfrm>
                  <a:solidFill>
                    <a:srgbClr val="5DA9CF"/>
                  </a:solidFill>
                </p:grpSpPr>
                <p:sp>
                  <p:nvSpPr>
                    <p:cNvPr id="131" name="Freeform: Shape 483">
                      <a:extLst>
                        <a:ext uri="{FF2B5EF4-FFF2-40B4-BE49-F238E27FC236}">
                          <a16:creationId xmlns:a16="http://schemas.microsoft.com/office/drawing/2014/main" id="{E1CA247C-06CC-435D-B845-5FBD1184C7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95621" y="4012405"/>
                      <a:ext cx="171450" cy="285750"/>
                    </a:xfrm>
                    <a:custGeom>
                      <a:avLst/>
                      <a:gdLst>
                        <a:gd name="connsiteX0" fmla="*/ 33608 w 171450"/>
                        <a:gd name="connsiteY0" fmla="*/ 172584 h 285750"/>
                        <a:gd name="connsiteX1" fmla="*/ 61231 w 171450"/>
                        <a:gd name="connsiteY1" fmla="*/ 172584 h 285750"/>
                        <a:gd name="connsiteX2" fmla="*/ 55516 w 171450"/>
                        <a:gd name="connsiteY2" fmla="*/ 264977 h 285750"/>
                        <a:gd name="connsiteX3" fmla="*/ 79328 w 171450"/>
                        <a:gd name="connsiteY3" fmla="*/ 273549 h 285750"/>
                        <a:gd name="connsiteX4" fmla="*/ 166958 w 171450"/>
                        <a:gd name="connsiteY4" fmla="*/ 156392 h 285750"/>
                        <a:gd name="connsiteX5" fmla="*/ 146003 w 171450"/>
                        <a:gd name="connsiteY5" fmla="*/ 113529 h 285750"/>
                        <a:gd name="connsiteX6" fmla="*/ 118381 w 171450"/>
                        <a:gd name="connsiteY6" fmla="*/ 113529 h 285750"/>
                        <a:gd name="connsiteX7" fmla="*/ 124096 w 171450"/>
                        <a:gd name="connsiteY7" fmla="*/ 21137 h 285750"/>
                        <a:gd name="connsiteX8" fmla="*/ 100283 w 171450"/>
                        <a:gd name="connsiteY8" fmla="*/ 12564 h 285750"/>
                        <a:gd name="connsiteX9" fmla="*/ 12653 w 171450"/>
                        <a:gd name="connsiteY9" fmla="*/ 129722 h 285750"/>
                        <a:gd name="connsiteX10" fmla="*/ 33608 w 171450"/>
                        <a:gd name="connsiteY10" fmla="*/ 172584 h 285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71450" h="285750">
                          <a:moveTo>
                            <a:pt x="33608" y="172584"/>
                          </a:moveTo>
                          <a:lnTo>
                            <a:pt x="61231" y="172584"/>
                          </a:lnTo>
                          <a:lnTo>
                            <a:pt x="55516" y="264977"/>
                          </a:lnTo>
                          <a:cubicBezTo>
                            <a:pt x="54563" y="278312"/>
                            <a:pt x="71708" y="284027"/>
                            <a:pt x="79328" y="273549"/>
                          </a:cubicBezTo>
                          <a:lnTo>
                            <a:pt x="166958" y="156392"/>
                          </a:lnTo>
                          <a:cubicBezTo>
                            <a:pt x="180293" y="139247"/>
                            <a:pt x="167911" y="113529"/>
                            <a:pt x="146003" y="113529"/>
                          </a:cubicBezTo>
                          <a:lnTo>
                            <a:pt x="118381" y="113529"/>
                          </a:lnTo>
                          <a:lnTo>
                            <a:pt x="124096" y="21137"/>
                          </a:lnTo>
                          <a:cubicBezTo>
                            <a:pt x="125048" y="7802"/>
                            <a:pt x="107903" y="2087"/>
                            <a:pt x="100283" y="12564"/>
                          </a:cubicBezTo>
                          <a:lnTo>
                            <a:pt x="12653" y="129722"/>
                          </a:lnTo>
                          <a:cubicBezTo>
                            <a:pt x="-682" y="147819"/>
                            <a:pt x="11701" y="172584"/>
                            <a:pt x="33608" y="172584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2" name="Freeform: Shape 484">
                      <a:extLst>
                        <a:ext uri="{FF2B5EF4-FFF2-40B4-BE49-F238E27FC236}">
                          <a16:creationId xmlns:a16="http://schemas.microsoft.com/office/drawing/2014/main" id="{3EB16776-427D-4049-82BC-0C808A1605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121569" y="4116886"/>
                      <a:ext cx="619125" cy="542925"/>
                    </a:xfrm>
                    <a:custGeom>
                      <a:avLst/>
                      <a:gdLst>
                        <a:gd name="connsiteX0" fmla="*/ 543401 w 619125"/>
                        <a:gd name="connsiteY0" fmla="*/ 46196 h 542925"/>
                        <a:gd name="connsiteX1" fmla="*/ 504349 w 619125"/>
                        <a:gd name="connsiteY1" fmla="*/ 15716 h 542925"/>
                        <a:gd name="connsiteX2" fmla="*/ 424339 w 619125"/>
                        <a:gd name="connsiteY2" fmla="*/ 9049 h 542925"/>
                        <a:gd name="connsiteX3" fmla="*/ 424339 w 619125"/>
                        <a:gd name="connsiteY3" fmla="*/ 10001 h 542925"/>
                        <a:gd name="connsiteX4" fmla="*/ 421481 w 619125"/>
                        <a:gd name="connsiteY4" fmla="*/ 68104 h 542925"/>
                        <a:gd name="connsiteX5" fmla="*/ 489109 w 619125"/>
                        <a:gd name="connsiteY5" fmla="*/ 73819 h 542925"/>
                        <a:gd name="connsiteX6" fmla="*/ 527209 w 619125"/>
                        <a:gd name="connsiteY6" fmla="*/ 221456 h 542925"/>
                        <a:gd name="connsiteX7" fmla="*/ 106204 w 619125"/>
                        <a:gd name="connsiteY7" fmla="*/ 221456 h 542925"/>
                        <a:gd name="connsiteX8" fmla="*/ 142399 w 619125"/>
                        <a:gd name="connsiteY8" fmla="*/ 72866 h 542925"/>
                        <a:gd name="connsiteX9" fmla="*/ 208121 w 619125"/>
                        <a:gd name="connsiteY9" fmla="*/ 67151 h 542925"/>
                        <a:gd name="connsiteX10" fmla="*/ 208121 w 619125"/>
                        <a:gd name="connsiteY10" fmla="*/ 66199 h 542925"/>
                        <a:gd name="connsiteX11" fmla="*/ 211931 w 619125"/>
                        <a:gd name="connsiteY11" fmla="*/ 7144 h 542925"/>
                        <a:gd name="connsiteX12" fmla="*/ 128111 w 619125"/>
                        <a:gd name="connsiteY12" fmla="*/ 13811 h 542925"/>
                        <a:gd name="connsiteX13" fmla="*/ 89059 w 619125"/>
                        <a:gd name="connsiteY13" fmla="*/ 44291 h 542925"/>
                        <a:gd name="connsiteX14" fmla="*/ 51911 w 619125"/>
                        <a:gd name="connsiteY14" fmla="*/ 198596 h 542925"/>
                        <a:gd name="connsiteX15" fmla="*/ 30004 w 619125"/>
                        <a:gd name="connsiteY15" fmla="*/ 198596 h 542925"/>
                        <a:gd name="connsiteX16" fmla="*/ 7144 w 619125"/>
                        <a:gd name="connsiteY16" fmla="*/ 221456 h 542925"/>
                        <a:gd name="connsiteX17" fmla="*/ 7144 w 619125"/>
                        <a:gd name="connsiteY17" fmla="*/ 256699 h 542925"/>
                        <a:gd name="connsiteX18" fmla="*/ 30004 w 619125"/>
                        <a:gd name="connsiteY18" fmla="*/ 279559 h 542925"/>
                        <a:gd name="connsiteX19" fmla="*/ 34766 w 619125"/>
                        <a:gd name="connsiteY19" fmla="*/ 279559 h 542925"/>
                        <a:gd name="connsiteX20" fmla="*/ 19526 w 619125"/>
                        <a:gd name="connsiteY20" fmla="*/ 384334 h 542925"/>
                        <a:gd name="connsiteX21" fmla="*/ 63341 w 619125"/>
                        <a:gd name="connsiteY21" fmla="*/ 447199 h 542925"/>
                        <a:gd name="connsiteX22" fmla="*/ 63341 w 619125"/>
                        <a:gd name="connsiteY22" fmla="*/ 514826 h 542925"/>
                        <a:gd name="connsiteX23" fmla="*/ 88106 w 619125"/>
                        <a:gd name="connsiteY23" fmla="*/ 539591 h 542925"/>
                        <a:gd name="connsiteX24" fmla="*/ 120491 w 619125"/>
                        <a:gd name="connsiteY24" fmla="*/ 539591 h 542925"/>
                        <a:gd name="connsiteX25" fmla="*/ 145256 w 619125"/>
                        <a:gd name="connsiteY25" fmla="*/ 514826 h 542925"/>
                        <a:gd name="connsiteX26" fmla="*/ 145256 w 619125"/>
                        <a:gd name="connsiteY26" fmla="*/ 451961 h 542925"/>
                        <a:gd name="connsiteX27" fmla="*/ 487204 w 619125"/>
                        <a:gd name="connsiteY27" fmla="*/ 451961 h 542925"/>
                        <a:gd name="connsiteX28" fmla="*/ 487204 w 619125"/>
                        <a:gd name="connsiteY28" fmla="*/ 514826 h 542925"/>
                        <a:gd name="connsiteX29" fmla="*/ 511969 w 619125"/>
                        <a:gd name="connsiteY29" fmla="*/ 539591 h 542925"/>
                        <a:gd name="connsiteX30" fmla="*/ 544354 w 619125"/>
                        <a:gd name="connsiteY30" fmla="*/ 539591 h 542925"/>
                        <a:gd name="connsiteX31" fmla="*/ 569119 w 619125"/>
                        <a:gd name="connsiteY31" fmla="*/ 514826 h 542925"/>
                        <a:gd name="connsiteX32" fmla="*/ 569119 w 619125"/>
                        <a:gd name="connsiteY32" fmla="*/ 447199 h 542925"/>
                        <a:gd name="connsiteX33" fmla="*/ 612934 w 619125"/>
                        <a:gd name="connsiteY33" fmla="*/ 385286 h 542925"/>
                        <a:gd name="connsiteX34" fmla="*/ 599599 w 619125"/>
                        <a:gd name="connsiteY34" fmla="*/ 279559 h 542925"/>
                        <a:gd name="connsiteX35" fmla="*/ 543401 w 619125"/>
                        <a:gd name="connsiteY35" fmla="*/ 46196 h 542925"/>
                        <a:gd name="connsiteX36" fmla="*/ 154781 w 619125"/>
                        <a:gd name="connsiteY36" fmla="*/ 379571 h 542925"/>
                        <a:gd name="connsiteX37" fmla="*/ 112871 w 619125"/>
                        <a:gd name="connsiteY37" fmla="*/ 337661 h 542925"/>
                        <a:gd name="connsiteX38" fmla="*/ 154781 w 619125"/>
                        <a:gd name="connsiteY38" fmla="*/ 295751 h 542925"/>
                        <a:gd name="connsiteX39" fmla="*/ 196691 w 619125"/>
                        <a:gd name="connsiteY39" fmla="*/ 337661 h 542925"/>
                        <a:gd name="connsiteX40" fmla="*/ 154781 w 619125"/>
                        <a:gd name="connsiteY40" fmla="*/ 379571 h 542925"/>
                        <a:gd name="connsiteX41" fmla="*/ 476726 w 619125"/>
                        <a:gd name="connsiteY41" fmla="*/ 379571 h 542925"/>
                        <a:gd name="connsiteX42" fmla="*/ 434816 w 619125"/>
                        <a:gd name="connsiteY42" fmla="*/ 337661 h 542925"/>
                        <a:gd name="connsiteX43" fmla="*/ 476726 w 619125"/>
                        <a:gd name="connsiteY43" fmla="*/ 295751 h 542925"/>
                        <a:gd name="connsiteX44" fmla="*/ 518636 w 619125"/>
                        <a:gd name="connsiteY44" fmla="*/ 337661 h 542925"/>
                        <a:gd name="connsiteX45" fmla="*/ 476726 w 619125"/>
                        <a:gd name="connsiteY45" fmla="*/ 379571 h 542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619125" h="542925">
                          <a:moveTo>
                            <a:pt x="543401" y="46196"/>
                          </a:moveTo>
                          <a:cubicBezTo>
                            <a:pt x="537686" y="29051"/>
                            <a:pt x="522446" y="17621"/>
                            <a:pt x="504349" y="15716"/>
                          </a:cubicBezTo>
                          <a:lnTo>
                            <a:pt x="424339" y="9049"/>
                          </a:lnTo>
                          <a:lnTo>
                            <a:pt x="424339" y="10001"/>
                          </a:lnTo>
                          <a:cubicBezTo>
                            <a:pt x="433864" y="29051"/>
                            <a:pt x="431959" y="50959"/>
                            <a:pt x="421481" y="68104"/>
                          </a:cubicBezTo>
                          <a:lnTo>
                            <a:pt x="489109" y="73819"/>
                          </a:lnTo>
                          <a:lnTo>
                            <a:pt x="527209" y="221456"/>
                          </a:lnTo>
                          <a:lnTo>
                            <a:pt x="106204" y="221456"/>
                          </a:lnTo>
                          <a:lnTo>
                            <a:pt x="142399" y="72866"/>
                          </a:lnTo>
                          <a:lnTo>
                            <a:pt x="208121" y="67151"/>
                          </a:lnTo>
                          <a:lnTo>
                            <a:pt x="208121" y="66199"/>
                          </a:lnTo>
                          <a:cubicBezTo>
                            <a:pt x="198596" y="47149"/>
                            <a:pt x="200501" y="25241"/>
                            <a:pt x="211931" y="7144"/>
                          </a:cubicBezTo>
                          <a:lnTo>
                            <a:pt x="128111" y="13811"/>
                          </a:lnTo>
                          <a:cubicBezTo>
                            <a:pt x="110014" y="14764"/>
                            <a:pt x="94774" y="27146"/>
                            <a:pt x="89059" y="44291"/>
                          </a:cubicBezTo>
                          <a:lnTo>
                            <a:pt x="51911" y="198596"/>
                          </a:lnTo>
                          <a:lnTo>
                            <a:pt x="30004" y="198596"/>
                          </a:lnTo>
                          <a:cubicBezTo>
                            <a:pt x="17621" y="198596"/>
                            <a:pt x="7144" y="209074"/>
                            <a:pt x="7144" y="221456"/>
                          </a:cubicBezTo>
                          <a:lnTo>
                            <a:pt x="7144" y="256699"/>
                          </a:lnTo>
                          <a:cubicBezTo>
                            <a:pt x="7144" y="269081"/>
                            <a:pt x="17621" y="279559"/>
                            <a:pt x="30004" y="279559"/>
                          </a:cubicBezTo>
                          <a:lnTo>
                            <a:pt x="34766" y="279559"/>
                          </a:lnTo>
                          <a:lnTo>
                            <a:pt x="19526" y="384334"/>
                          </a:lnTo>
                          <a:cubicBezTo>
                            <a:pt x="19526" y="412909"/>
                            <a:pt x="37624" y="437674"/>
                            <a:pt x="63341" y="447199"/>
                          </a:cubicBezTo>
                          <a:lnTo>
                            <a:pt x="63341" y="514826"/>
                          </a:lnTo>
                          <a:cubicBezTo>
                            <a:pt x="63341" y="528161"/>
                            <a:pt x="74771" y="539591"/>
                            <a:pt x="88106" y="539591"/>
                          </a:cubicBezTo>
                          <a:lnTo>
                            <a:pt x="120491" y="539591"/>
                          </a:lnTo>
                          <a:cubicBezTo>
                            <a:pt x="133826" y="539591"/>
                            <a:pt x="145256" y="528161"/>
                            <a:pt x="145256" y="514826"/>
                          </a:cubicBezTo>
                          <a:lnTo>
                            <a:pt x="145256" y="451961"/>
                          </a:lnTo>
                          <a:lnTo>
                            <a:pt x="487204" y="451961"/>
                          </a:lnTo>
                          <a:lnTo>
                            <a:pt x="487204" y="514826"/>
                          </a:lnTo>
                          <a:cubicBezTo>
                            <a:pt x="487204" y="528161"/>
                            <a:pt x="498634" y="539591"/>
                            <a:pt x="511969" y="539591"/>
                          </a:cubicBezTo>
                          <a:lnTo>
                            <a:pt x="544354" y="539591"/>
                          </a:lnTo>
                          <a:cubicBezTo>
                            <a:pt x="557689" y="539591"/>
                            <a:pt x="569119" y="528161"/>
                            <a:pt x="569119" y="514826"/>
                          </a:cubicBezTo>
                          <a:lnTo>
                            <a:pt x="569119" y="447199"/>
                          </a:lnTo>
                          <a:cubicBezTo>
                            <a:pt x="594836" y="437674"/>
                            <a:pt x="612934" y="413861"/>
                            <a:pt x="612934" y="385286"/>
                          </a:cubicBezTo>
                          <a:lnTo>
                            <a:pt x="599599" y="279559"/>
                          </a:lnTo>
                          <a:cubicBezTo>
                            <a:pt x="580435" y="197155"/>
                            <a:pt x="563064" y="116448"/>
                            <a:pt x="543401" y="46196"/>
                          </a:cubicBezTo>
                          <a:close/>
                          <a:moveTo>
                            <a:pt x="154781" y="379571"/>
                          </a:moveTo>
                          <a:cubicBezTo>
                            <a:pt x="131921" y="379571"/>
                            <a:pt x="112871" y="360521"/>
                            <a:pt x="112871" y="337661"/>
                          </a:cubicBezTo>
                          <a:cubicBezTo>
                            <a:pt x="112871" y="314801"/>
                            <a:pt x="131921" y="295751"/>
                            <a:pt x="154781" y="295751"/>
                          </a:cubicBezTo>
                          <a:cubicBezTo>
                            <a:pt x="177641" y="295751"/>
                            <a:pt x="196691" y="314801"/>
                            <a:pt x="196691" y="337661"/>
                          </a:cubicBezTo>
                          <a:cubicBezTo>
                            <a:pt x="196691" y="360521"/>
                            <a:pt x="178594" y="379571"/>
                            <a:pt x="154781" y="379571"/>
                          </a:cubicBezTo>
                          <a:close/>
                          <a:moveTo>
                            <a:pt x="476726" y="379571"/>
                          </a:moveTo>
                          <a:cubicBezTo>
                            <a:pt x="453866" y="379571"/>
                            <a:pt x="434816" y="360521"/>
                            <a:pt x="434816" y="337661"/>
                          </a:cubicBezTo>
                          <a:cubicBezTo>
                            <a:pt x="434816" y="314801"/>
                            <a:pt x="453866" y="295751"/>
                            <a:pt x="476726" y="295751"/>
                          </a:cubicBezTo>
                          <a:cubicBezTo>
                            <a:pt x="499586" y="295751"/>
                            <a:pt x="518636" y="314801"/>
                            <a:pt x="518636" y="337661"/>
                          </a:cubicBezTo>
                          <a:cubicBezTo>
                            <a:pt x="518636" y="360521"/>
                            <a:pt x="499586" y="379571"/>
                            <a:pt x="476726" y="37957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25" name="Rectangle 392">
                    <a:extLst>
                      <a:ext uri="{FF2B5EF4-FFF2-40B4-BE49-F238E27FC236}">
                        <a16:creationId xmlns:a16="http://schemas.microsoft.com/office/drawing/2014/main" id="{930340A2-32B3-41E4-8B02-DC00FA9A490F}"/>
                      </a:ext>
                    </a:extLst>
                  </p:cNvPr>
                  <p:cNvSpPr/>
                  <p:nvPr/>
                </p:nvSpPr>
                <p:spPr>
                  <a:xfrm>
                    <a:off x="4865123" y="4508317"/>
                    <a:ext cx="35252" cy="27625"/>
                  </a:xfrm>
                  <a:prstGeom prst="rect">
                    <a:avLst/>
                  </a:prstGeom>
                  <a:solidFill>
                    <a:srgbClr val="5DA9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26" name="Group 410">
                    <a:extLst>
                      <a:ext uri="{FF2B5EF4-FFF2-40B4-BE49-F238E27FC236}">
                        <a16:creationId xmlns:a16="http://schemas.microsoft.com/office/drawing/2014/main" id="{F594CA4F-4EB3-4F00-B4CB-6824DF29AED5}"/>
                      </a:ext>
                    </a:extLst>
                  </p:cNvPr>
                  <p:cNvGrpSpPr/>
                  <p:nvPr/>
                </p:nvGrpSpPr>
                <p:grpSpPr>
                  <a:xfrm rot="21173791">
                    <a:off x="4795433" y="4267477"/>
                    <a:ext cx="150280" cy="149594"/>
                    <a:chOff x="5167789" y="3652837"/>
                    <a:chExt cx="417195" cy="415290"/>
                  </a:xfrm>
                  <a:solidFill>
                    <a:srgbClr val="5DA9CF"/>
                  </a:solidFill>
                </p:grpSpPr>
                <p:sp>
                  <p:nvSpPr>
                    <p:cNvPr id="127" name="Freeform: Shape 441">
                      <a:extLst>
                        <a:ext uri="{FF2B5EF4-FFF2-40B4-BE49-F238E27FC236}">
                          <a16:creationId xmlns:a16="http://schemas.microsoft.com/office/drawing/2014/main" id="{52F5C4D0-E6B0-4150-BD78-E13F1A6539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1136" y="3652837"/>
                      <a:ext cx="190500" cy="200025"/>
                    </a:xfrm>
                    <a:custGeom>
                      <a:avLst/>
                      <a:gdLst>
                        <a:gd name="connsiteX0" fmla="*/ 38576 w 190500"/>
                        <a:gd name="connsiteY0" fmla="*/ 193834 h 200025"/>
                        <a:gd name="connsiteX1" fmla="*/ 107156 w 190500"/>
                        <a:gd name="connsiteY1" fmla="*/ 116681 h 200025"/>
                        <a:gd name="connsiteX2" fmla="*/ 107156 w 190500"/>
                        <a:gd name="connsiteY2" fmla="*/ 116681 h 200025"/>
                        <a:gd name="connsiteX3" fmla="*/ 167164 w 190500"/>
                        <a:gd name="connsiteY3" fmla="*/ 83344 h 200025"/>
                        <a:gd name="connsiteX4" fmla="*/ 190976 w 190500"/>
                        <a:gd name="connsiteY4" fmla="*/ 34766 h 200025"/>
                        <a:gd name="connsiteX5" fmla="*/ 159544 w 190500"/>
                        <a:gd name="connsiteY5" fmla="*/ 7144 h 200025"/>
                        <a:gd name="connsiteX6" fmla="*/ 159544 w 190500"/>
                        <a:gd name="connsiteY6" fmla="*/ 7144 h 200025"/>
                        <a:gd name="connsiteX7" fmla="*/ 90964 w 190500"/>
                        <a:gd name="connsiteY7" fmla="*/ 84296 h 200025"/>
                        <a:gd name="connsiteX8" fmla="*/ 90964 w 190500"/>
                        <a:gd name="connsiteY8" fmla="*/ 84296 h 200025"/>
                        <a:gd name="connsiteX9" fmla="*/ 7144 w 190500"/>
                        <a:gd name="connsiteY9" fmla="*/ 166211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0500" h="200025">
                          <a:moveTo>
                            <a:pt x="38576" y="193834"/>
                          </a:moveTo>
                          <a:cubicBezTo>
                            <a:pt x="41434" y="153829"/>
                            <a:pt x="67151" y="124301"/>
                            <a:pt x="107156" y="116681"/>
                          </a:cubicBezTo>
                          <a:lnTo>
                            <a:pt x="107156" y="116681"/>
                          </a:lnTo>
                          <a:cubicBezTo>
                            <a:pt x="131921" y="111919"/>
                            <a:pt x="152876" y="99536"/>
                            <a:pt x="167164" y="83344"/>
                          </a:cubicBezTo>
                          <a:cubicBezTo>
                            <a:pt x="178594" y="70009"/>
                            <a:pt x="187166" y="53816"/>
                            <a:pt x="190976" y="34766"/>
                          </a:cubicBezTo>
                          <a:lnTo>
                            <a:pt x="159544" y="7144"/>
                          </a:lnTo>
                          <a:lnTo>
                            <a:pt x="159544" y="7144"/>
                          </a:lnTo>
                          <a:cubicBezTo>
                            <a:pt x="156686" y="47149"/>
                            <a:pt x="130969" y="76676"/>
                            <a:pt x="90964" y="84296"/>
                          </a:cubicBezTo>
                          <a:lnTo>
                            <a:pt x="90964" y="84296"/>
                          </a:lnTo>
                          <a:cubicBezTo>
                            <a:pt x="46196" y="93821"/>
                            <a:pt x="15716" y="123349"/>
                            <a:pt x="7144" y="16621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Freeform: Shape 442">
                      <a:extLst>
                        <a:ext uri="{FF2B5EF4-FFF2-40B4-BE49-F238E27FC236}">
                          <a16:creationId xmlns:a16="http://schemas.microsoft.com/office/drawing/2014/main" id="{4F4380B1-1A41-4A78-AA9C-5BDE596F0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7334" y="3702367"/>
                      <a:ext cx="190500" cy="200025"/>
                    </a:xfrm>
                    <a:custGeom>
                      <a:avLst/>
                      <a:gdLst>
                        <a:gd name="connsiteX0" fmla="*/ 90964 w 190500"/>
                        <a:gd name="connsiteY0" fmla="*/ 84296 h 200025"/>
                        <a:gd name="connsiteX1" fmla="*/ 90964 w 190500"/>
                        <a:gd name="connsiteY1" fmla="*/ 84296 h 200025"/>
                        <a:gd name="connsiteX2" fmla="*/ 7144 w 190500"/>
                        <a:gd name="connsiteY2" fmla="*/ 166211 h 200025"/>
                        <a:gd name="connsiteX3" fmla="*/ 38576 w 190500"/>
                        <a:gd name="connsiteY3" fmla="*/ 193834 h 200025"/>
                        <a:gd name="connsiteX4" fmla="*/ 38576 w 190500"/>
                        <a:gd name="connsiteY4" fmla="*/ 193834 h 200025"/>
                        <a:gd name="connsiteX5" fmla="*/ 107156 w 190500"/>
                        <a:gd name="connsiteY5" fmla="*/ 116681 h 200025"/>
                        <a:gd name="connsiteX6" fmla="*/ 107156 w 190500"/>
                        <a:gd name="connsiteY6" fmla="*/ 116681 h 200025"/>
                        <a:gd name="connsiteX7" fmla="*/ 167164 w 190500"/>
                        <a:gd name="connsiteY7" fmla="*/ 83344 h 200025"/>
                        <a:gd name="connsiteX8" fmla="*/ 190976 w 190500"/>
                        <a:gd name="connsiteY8" fmla="*/ 34766 h 200025"/>
                        <a:gd name="connsiteX9" fmla="*/ 159544 w 190500"/>
                        <a:gd name="connsiteY9" fmla="*/ 7144 h 200025"/>
                        <a:gd name="connsiteX10" fmla="*/ 159544 w 190500"/>
                        <a:gd name="connsiteY10" fmla="*/ 7144 h 200025"/>
                        <a:gd name="connsiteX11" fmla="*/ 90964 w 190500"/>
                        <a:gd name="connsiteY11" fmla="*/ 84296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0500" h="200025">
                          <a:moveTo>
                            <a:pt x="90964" y="84296"/>
                          </a:moveTo>
                          <a:lnTo>
                            <a:pt x="90964" y="84296"/>
                          </a:lnTo>
                          <a:cubicBezTo>
                            <a:pt x="46196" y="93821"/>
                            <a:pt x="15716" y="123349"/>
                            <a:pt x="7144" y="166211"/>
                          </a:cubicBezTo>
                          <a:lnTo>
                            <a:pt x="38576" y="193834"/>
                          </a:lnTo>
                          <a:lnTo>
                            <a:pt x="38576" y="193834"/>
                          </a:lnTo>
                          <a:cubicBezTo>
                            <a:pt x="41434" y="153829"/>
                            <a:pt x="67151" y="124301"/>
                            <a:pt x="107156" y="116681"/>
                          </a:cubicBezTo>
                          <a:lnTo>
                            <a:pt x="107156" y="116681"/>
                          </a:lnTo>
                          <a:cubicBezTo>
                            <a:pt x="131921" y="111919"/>
                            <a:pt x="152876" y="99536"/>
                            <a:pt x="167164" y="83344"/>
                          </a:cubicBezTo>
                          <a:cubicBezTo>
                            <a:pt x="178594" y="70009"/>
                            <a:pt x="187166" y="53816"/>
                            <a:pt x="190976" y="34766"/>
                          </a:cubicBezTo>
                          <a:lnTo>
                            <a:pt x="159544" y="7144"/>
                          </a:lnTo>
                          <a:lnTo>
                            <a:pt x="159544" y="7144"/>
                          </a:lnTo>
                          <a:cubicBezTo>
                            <a:pt x="156686" y="47149"/>
                            <a:pt x="130969" y="76676"/>
                            <a:pt x="90964" y="8429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9" name="Freeform: Shape 443">
                      <a:extLst>
                        <a:ext uri="{FF2B5EF4-FFF2-40B4-BE49-F238E27FC236}">
                          <a16:creationId xmlns:a16="http://schemas.microsoft.com/office/drawing/2014/main" id="{DD687CF6-046D-43B0-B563-A3743DFFCC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4484" y="3752850"/>
                      <a:ext cx="190500" cy="200025"/>
                    </a:xfrm>
                    <a:custGeom>
                      <a:avLst/>
                      <a:gdLst>
                        <a:gd name="connsiteX0" fmla="*/ 159544 w 190500"/>
                        <a:gd name="connsiteY0" fmla="*/ 7144 h 200025"/>
                        <a:gd name="connsiteX1" fmla="*/ 90964 w 190500"/>
                        <a:gd name="connsiteY1" fmla="*/ 84296 h 200025"/>
                        <a:gd name="connsiteX2" fmla="*/ 90964 w 190500"/>
                        <a:gd name="connsiteY2" fmla="*/ 84296 h 200025"/>
                        <a:gd name="connsiteX3" fmla="*/ 7144 w 190500"/>
                        <a:gd name="connsiteY3" fmla="*/ 166211 h 200025"/>
                        <a:gd name="connsiteX4" fmla="*/ 38576 w 190500"/>
                        <a:gd name="connsiteY4" fmla="*/ 193834 h 200025"/>
                        <a:gd name="connsiteX5" fmla="*/ 38576 w 190500"/>
                        <a:gd name="connsiteY5" fmla="*/ 193834 h 200025"/>
                        <a:gd name="connsiteX6" fmla="*/ 107156 w 190500"/>
                        <a:gd name="connsiteY6" fmla="*/ 116681 h 200025"/>
                        <a:gd name="connsiteX7" fmla="*/ 107156 w 190500"/>
                        <a:gd name="connsiteY7" fmla="*/ 116681 h 200025"/>
                        <a:gd name="connsiteX8" fmla="*/ 167164 w 190500"/>
                        <a:gd name="connsiteY8" fmla="*/ 83344 h 200025"/>
                        <a:gd name="connsiteX9" fmla="*/ 190976 w 190500"/>
                        <a:gd name="connsiteY9" fmla="*/ 34766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0500" h="200025">
                          <a:moveTo>
                            <a:pt x="159544" y="7144"/>
                          </a:moveTo>
                          <a:cubicBezTo>
                            <a:pt x="156686" y="47149"/>
                            <a:pt x="130969" y="76676"/>
                            <a:pt x="90964" y="84296"/>
                          </a:cubicBezTo>
                          <a:lnTo>
                            <a:pt x="90964" y="84296"/>
                          </a:lnTo>
                          <a:cubicBezTo>
                            <a:pt x="46196" y="93821"/>
                            <a:pt x="15716" y="123349"/>
                            <a:pt x="7144" y="166211"/>
                          </a:cubicBezTo>
                          <a:lnTo>
                            <a:pt x="38576" y="193834"/>
                          </a:lnTo>
                          <a:lnTo>
                            <a:pt x="38576" y="193834"/>
                          </a:lnTo>
                          <a:cubicBezTo>
                            <a:pt x="41434" y="153829"/>
                            <a:pt x="67151" y="124301"/>
                            <a:pt x="107156" y="116681"/>
                          </a:cubicBezTo>
                          <a:lnTo>
                            <a:pt x="107156" y="116681"/>
                          </a:lnTo>
                          <a:cubicBezTo>
                            <a:pt x="131921" y="111919"/>
                            <a:pt x="152876" y="99536"/>
                            <a:pt x="167164" y="83344"/>
                          </a:cubicBezTo>
                          <a:cubicBezTo>
                            <a:pt x="178594" y="70009"/>
                            <a:pt x="187166" y="53816"/>
                            <a:pt x="190976" y="3476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0" name="Freeform: Shape 444">
                      <a:extLst>
                        <a:ext uri="{FF2B5EF4-FFF2-40B4-BE49-F238E27FC236}">
                          <a16:creationId xmlns:a16="http://schemas.microsoft.com/office/drawing/2014/main" id="{91944C6A-B827-40A0-831E-124F8A755F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7789" y="3782377"/>
                      <a:ext cx="314325" cy="285750"/>
                    </a:xfrm>
                    <a:custGeom>
                      <a:avLst/>
                      <a:gdLst>
                        <a:gd name="connsiteX0" fmla="*/ 7144 w 314325"/>
                        <a:gd name="connsiteY0" fmla="*/ 35719 h 285750"/>
                        <a:gd name="connsiteX1" fmla="*/ 290989 w 314325"/>
                        <a:gd name="connsiteY1" fmla="*/ 285274 h 285750"/>
                        <a:gd name="connsiteX2" fmla="*/ 315754 w 314325"/>
                        <a:gd name="connsiteY2" fmla="*/ 256699 h 285750"/>
                        <a:gd name="connsiteX3" fmla="*/ 32861 w 314325"/>
                        <a:gd name="connsiteY3" fmla="*/ 7144 h 285750"/>
                        <a:gd name="connsiteX4" fmla="*/ 20479 w 314325"/>
                        <a:gd name="connsiteY4" fmla="*/ 21431 h 285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4325" h="285750">
                          <a:moveTo>
                            <a:pt x="7144" y="35719"/>
                          </a:moveTo>
                          <a:lnTo>
                            <a:pt x="290989" y="285274"/>
                          </a:lnTo>
                          <a:lnTo>
                            <a:pt x="315754" y="256699"/>
                          </a:lnTo>
                          <a:lnTo>
                            <a:pt x="32861" y="7144"/>
                          </a:lnTo>
                          <a:lnTo>
                            <a:pt x="20479" y="21431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7" name="Group 411">
                  <a:extLst>
                    <a:ext uri="{FF2B5EF4-FFF2-40B4-BE49-F238E27FC236}">
                      <a16:creationId xmlns:a16="http://schemas.microsoft.com/office/drawing/2014/main" id="{4F119452-4BF3-42C0-BB67-97F48E14D3E5}"/>
                    </a:ext>
                  </a:extLst>
                </p:cNvPr>
                <p:cNvGrpSpPr/>
                <p:nvPr/>
              </p:nvGrpSpPr>
              <p:grpSpPr>
                <a:xfrm>
                  <a:off x="5369562" y="5213119"/>
                  <a:ext cx="179668" cy="172922"/>
                  <a:chOff x="6394181" y="4234652"/>
                  <a:chExt cx="241172" cy="232116"/>
                </a:xfrm>
                <a:solidFill>
                  <a:srgbClr val="5DA9CF"/>
                </a:solidFill>
              </p:grpSpPr>
              <p:grpSp>
                <p:nvGrpSpPr>
                  <p:cNvPr id="116" name="Group 435">
                    <a:extLst>
                      <a:ext uri="{FF2B5EF4-FFF2-40B4-BE49-F238E27FC236}">
                        <a16:creationId xmlns:a16="http://schemas.microsoft.com/office/drawing/2014/main" id="{C86E7918-3C2E-449E-AAEC-6C0D0C5560E6}"/>
                      </a:ext>
                    </a:extLst>
                  </p:cNvPr>
                  <p:cNvGrpSpPr/>
                  <p:nvPr/>
                </p:nvGrpSpPr>
                <p:grpSpPr>
                  <a:xfrm rot="21173791">
                    <a:off x="6514386" y="4234652"/>
                    <a:ext cx="120967" cy="120415"/>
                    <a:chOff x="5167789" y="3652837"/>
                    <a:chExt cx="417195" cy="415290"/>
                  </a:xfrm>
                  <a:grpFill/>
                </p:grpSpPr>
                <p:sp>
                  <p:nvSpPr>
                    <p:cNvPr id="118" name="Freeform: Shape 437">
                      <a:extLst>
                        <a:ext uri="{FF2B5EF4-FFF2-40B4-BE49-F238E27FC236}">
                          <a16:creationId xmlns:a16="http://schemas.microsoft.com/office/drawing/2014/main" id="{7707A2B0-3A8C-417F-8185-C1A58D07A6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1136" y="3652837"/>
                      <a:ext cx="190500" cy="200025"/>
                    </a:xfrm>
                    <a:custGeom>
                      <a:avLst/>
                      <a:gdLst>
                        <a:gd name="connsiteX0" fmla="*/ 38576 w 190500"/>
                        <a:gd name="connsiteY0" fmla="*/ 193834 h 200025"/>
                        <a:gd name="connsiteX1" fmla="*/ 107156 w 190500"/>
                        <a:gd name="connsiteY1" fmla="*/ 116681 h 200025"/>
                        <a:gd name="connsiteX2" fmla="*/ 107156 w 190500"/>
                        <a:gd name="connsiteY2" fmla="*/ 116681 h 200025"/>
                        <a:gd name="connsiteX3" fmla="*/ 167164 w 190500"/>
                        <a:gd name="connsiteY3" fmla="*/ 83344 h 200025"/>
                        <a:gd name="connsiteX4" fmla="*/ 190976 w 190500"/>
                        <a:gd name="connsiteY4" fmla="*/ 34766 h 200025"/>
                        <a:gd name="connsiteX5" fmla="*/ 159544 w 190500"/>
                        <a:gd name="connsiteY5" fmla="*/ 7144 h 200025"/>
                        <a:gd name="connsiteX6" fmla="*/ 159544 w 190500"/>
                        <a:gd name="connsiteY6" fmla="*/ 7144 h 200025"/>
                        <a:gd name="connsiteX7" fmla="*/ 90964 w 190500"/>
                        <a:gd name="connsiteY7" fmla="*/ 84296 h 200025"/>
                        <a:gd name="connsiteX8" fmla="*/ 90964 w 190500"/>
                        <a:gd name="connsiteY8" fmla="*/ 84296 h 200025"/>
                        <a:gd name="connsiteX9" fmla="*/ 7144 w 190500"/>
                        <a:gd name="connsiteY9" fmla="*/ 166211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0500" h="200025">
                          <a:moveTo>
                            <a:pt x="38576" y="193834"/>
                          </a:moveTo>
                          <a:cubicBezTo>
                            <a:pt x="41434" y="153829"/>
                            <a:pt x="67151" y="124301"/>
                            <a:pt x="107156" y="116681"/>
                          </a:cubicBezTo>
                          <a:lnTo>
                            <a:pt x="107156" y="116681"/>
                          </a:lnTo>
                          <a:cubicBezTo>
                            <a:pt x="131921" y="111919"/>
                            <a:pt x="152876" y="99536"/>
                            <a:pt x="167164" y="83344"/>
                          </a:cubicBezTo>
                          <a:cubicBezTo>
                            <a:pt x="178594" y="70009"/>
                            <a:pt x="187166" y="53816"/>
                            <a:pt x="190976" y="34766"/>
                          </a:cubicBezTo>
                          <a:lnTo>
                            <a:pt x="159544" y="7144"/>
                          </a:lnTo>
                          <a:lnTo>
                            <a:pt x="159544" y="7144"/>
                          </a:lnTo>
                          <a:cubicBezTo>
                            <a:pt x="156686" y="47149"/>
                            <a:pt x="130969" y="76676"/>
                            <a:pt x="90964" y="84296"/>
                          </a:cubicBezTo>
                          <a:lnTo>
                            <a:pt x="90964" y="84296"/>
                          </a:lnTo>
                          <a:cubicBezTo>
                            <a:pt x="46196" y="93821"/>
                            <a:pt x="15716" y="123349"/>
                            <a:pt x="7144" y="16621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Freeform: Shape 438">
                      <a:extLst>
                        <a:ext uri="{FF2B5EF4-FFF2-40B4-BE49-F238E27FC236}">
                          <a16:creationId xmlns:a16="http://schemas.microsoft.com/office/drawing/2014/main" id="{435183BD-AB2C-44DB-ADF0-29E5695973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7334" y="3702367"/>
                      <a:ext cx="190500" cy="200025"/>
                    </a:xfrm>
                    <a:custGeom>
                      <a:avLst/>
                      <a:gdLst>
                        <a:gd name="connsiteX0" fmla="*/ 90964 w 190500"/>
                        <a:gd name="connsiteY0" fmla="*/ 84296 h 200025"/>
                        <a:gd name="connsiteX1" fmla="*/ 90964 w 190500"/>
                        <a:gd name="connsiteY1" fmla="*/ 84296 h 200025"/>
                        <a:gd name="connsiteX2" fmla="*/ 7144 w 190500"/>
                        <a:gd name="connsiteY2" fmla="*/ 166211 h 200025"/>
                        <a:gd name="connsiteX3" fmla="*/ 38576 w 190500"/>
                        <a:gd name="connsiteY3" fmla="*/ 193834 h 200025"/>
                        <a:gd name="connsiteX4" fmla="*/ 38576 w 190500"/>
                        <a:gd name="connsiteY4" fmla="*/ 193834 h 200025"/>
                        <a:gd name="connsiteX5" fmla="*/ 107156 w 190500"/>
                        <a:gd name="connsiteY5" fmla="*/ 116681 h 200025"/>
                        <a:gd name="connsiteX6" fmla="*/ 107156 w 190500"/>
                        <a:gd name="connsiteY6" fmla="*/ 116681 h 200025"/>
                        <a:gd name="connsiteX7" fmla="*/ 167164 w 190500"/>
                        <a:gd name="connsiteY7" fmla="*/ 83344 h 200025"/>
                        <a:gd name="connsiteX8" fmla="*/ 190976 w 190500"/>
                        <a:gd name="connsiteY8" fmla="*/ 34766 h 200025"/>
                        <a:gd name="connsiteX9" fmla="*/ 159544 w 190500"/>
                        <a:gd name="connsiteY9" fmla="*/ 7144 h 200025"/>
                        <a:gd name="connsiteX10" fmla="*/ 159544 w 190500"/>
                        <a:gd name="connsiteY10" fmla="*/ 7144 h 200025"/>
                        <a:gd name="connsiteX11" fmla="*/ 90964 w 190500"/>
                        <a:gd name="connsiteY11" fmla="*/ 84296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0500" h="200025">
                          <a:moveTo>
                            <a:pt x="90964" y="84296"/>
                          </a:moveTo>
                          <a:lnTo>
                            <a:pt x="90964" y="84296"/>
                          </a:lnTo>
                          <a:cubicBezTo>
                            <a:pt x="46196" y="93821"/>
                            <a:pt x="15716" y="123349"/>
                            <a:pt x="7144" y="166211"/>
                          </a:cubicBezTo>
                          <a:lnTo>
                            <a:pt x="38576" y="193834"/>
                          </a:lnTo>
                          <a:lnTo>
                            <a:pt x="38576" y="193834"/>
                          </a:lnTo>
                          <a:cubicBezTo>
                            <a:pt x="41434" y="153829"/>
                            <a:pt x="67151" y="124301"/>
                            <a:pt x="107156" y="116681"/>
                          </a:cubicBezTo>
                          <a:lnTo>
                            <a:pt x="107156" y="116681"/>
                          </a:lnTo>
                          <a:cubicBezTo>
                            <a:pt x="131921" y="111919"/>
                            <a:pt x="152876" y="99536"/>
                            <a:pt x="167164" y="83344"/>
                          </a:cubicBezTo>
                          <a:cubicBezTo>
                            <a:pt x="178594" y="70009"/>
                            <a:pt x="187166" y="53816"/>
                            <a:pt x="190976" y="34766"/>
                          </a:cubicBezTo>
                          <a:lnTo>
                            <a:pt x="159544" y="7144"/>
                          </a:lnTo>
                          <a:lnTo>
                            <a:pt x="159544" y="7144"/>
                          </a:lnTo>
                          <a:cubicBezTo>
                            <a:pt x="156686" y="47149"/>
                            <a:pt x="130969" y="76676"/>
                            <a:pt x="90964" y="8429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Freeform: Shape 439">
                      <a:extLst>
                        <a:ext uri="{FF2B5EF4-FFF2-40B4-BE49-F238E27FC236}">
                          <a16:creationId xmlns:a16="http://schemas.microsoft.com/office/drawing/2014/main" id="{DCB68220-B818-4538-A1B6-B68352A02B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4484" y="3752850"/>
                      <a:ext cx="190500" cy="200025"/>
                    </a:xfrm>
                    <a:custGeom>
                      <a:avLst/>
                      <a:gdLst>
                        <a:gd name="connsiteX0" fmla="*/ 159544 w 190500"/>
                        <a:gd name="connsiteY0" fmla="*/ 7144 h 200025"/>
                        <a:gd name="connsiteX1" fmla="*/ 90964 w 190500"/>
                        <a:gd name="connsiteY1" fmla="*/ 84296 h 200025"/>
                        <a:gd name="connsiteX2" fmla="*/ 90964 w 190500"/>
                        <a:gd name="connsiteY2" fmla="*/ 84296 h 200025"/>
                        <a:gd name="connsiteX3" fmla="*/ 7144 w 190500"/>
                        <a:gd name="connsiteY3" fmla="*/ 166211 h 200025"/>
                        <a:gd name="connsiteX4" fmla="*/ 38576 w 190500"/>
                        <a:gd name="connsiteY4" fmla="*/ 193834 h 200025"/>
                        <a:gd name="connsiteX5" fmla="*/ 38576 w 190500"/>
                        <a:gd name="connsiteY5" fmla="*/ 193834 h 200025"/>
                        <a:gd name="connsiteX6" fmla="*/ 107156 w 190500"/>
                        <a:gd name="connsiteY6" fmla="*/ 116681 h 200025"/>
                        <a:gd name="connsiteX7" fmla="*/ 107156 w 190500"/>
                        <a:gd name="connsiteY7" fmla="*/ 116681 h 200025"/>
                        <a:gd name="connsiteX8" fmla="*/ 167164 w 190500"/>
                        <a:gd name="connsiteY8" fmla="*/ 83344 h 200025"/>
                        <a:gd name="connsiteX9" fmla="*/ 190976 w 190500"/>
                        <a:gd name="connsiteY9" fmla="*/ 34766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0500" h="200025">
                          <a:moveTo>
                            <a:pt x="159544" y="7144"/>
                          </a:moveTo>
                          <a:cubicBezTo>
                            <a:pt x="156686" y="47149"/>
                            <a:pt x="130969" y="76676"/>
                            <a:pt x="90964" y="84296"/>
                          </a:cubicBezTo>
                          <a:lnTo>
                            <a:pt x="90964" y="84296"/>
                          </a:lnTo>
                          <a:cubicBezTo>
                            <a:pt x="46196" y="93821"/>
                            <a:pt x="15716" y="123349"/>
                            <a:pt x="7144" y="166211"/>
                          </a:cubicBezTo>
                          <a:lnTo>
                            <a:pt x="38576" y="193834"/>
                          </a:lnTo>
                          <a:lnTo>
                            <a:pt x="38576" y="193834"/>
                          </a:lnTo>
                          <a:cubicBezTo>
                            <a:pt x="41434" y="153829"/>
                            <a:pt x="67151" y="124301"/>
                            <a:pt x="107156" y="116681"/>
                          </a:cubicBezTo>
                          <a:lnTo>
                            <a:pt x="107156" y="116681"/>
                          </a:lnTo>
                          <a:cubicBezTo>
                            <a:pt x="131921" y="111919"/>
                            <a:pt x="152876" y="99536"/>
                            <a:pt x="167164" y="83344"/>
                          </a:cubicBezTo>
                          <a:cubicBezTo>
                            <a:pt x="178594" y="70009"/>
                            <a:pt x="187166" y="53816"/>
                            <a:pt x="190976" y="3476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Freeform: Shape 440">
                      <a:extLst>
                        <a:ext uri="{FF2B5EF4-FFF2-40B4-BE49-F238E27FC236}">
                          <a16:creationId xmlns:a16="http://schemas.microsoft.com/office/drawing/2014/main" id="{79D9E3D4-1E43-4C40-94F7-E897E06BA3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7789" y="3782377"/>
                      <a:ext cx="314325" cy="285750"/>
                    </a:xfrm>
                    <a:custGeom>
                      <a:avLst/>
                      <a:gdLst>
                        <a:gd name="connsiteX0" fmla="*/ 7144 w 314325"/>
                        <a:gd name="connsiteY0" fmla="*/ 35719 h 285750"/>
                        <a:gd name="connsiteX1" fmla="*/ 290989 w 314325"/>
                        <a:gd name="connsiteY1" fmla="*/ 285274 h 285750"/>
                        <a:gd name="connsiteX2" fmla="*/ 315754 w 314325"/>
                        <a:gd name="connsiteY2" fmla="*/ 256699 h 285750"/>
                        <a:gd name="connsiteX3" fmla="*/ 32861 w 314325"/>
                        <a:gd name="connsiteY3" fmla="*/ 7144 h 285750"/>
                        <a:gd name="connsiteX4" fmla="*/ 20479 w 314325"/>
                        <a:gd name="connsiteY4" fmla="*/ 21431 h 285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4325" h="285750">
                          <a:moveTo>
                            <a:pt x="7144" y="35719"/>
                          </a:moveTo>
                          <a:lnTo>
                            <a:pt x="290989" y="285274"/>
                          </a:lnTo>
                          <a:lnTo>
                            <a:pt x="315754" y="256699"/>
                          </a:lnTo>
                          <a:lnTo>
                            <a:pt x="32861" y="7144"/>
                          </a:lnTo>
                          <a:lnTo>
                            <a:pt x="20479" y="21431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7" name="Graphic 436">
                    <a:extLst>
                      <a:ext uri="{FF2B5EF4-FFF2-40B4-BE49-F238E27FC236}">
                        <a16:creationId xmlns:a16="http://schemas.microsoft.com/office/drawing/2014/main" id="{EEF79A28-1A89-4159-90FA-B2920C65E4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94181" y="4292204"/>
                    <a:ext cx="215512" cy="1745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8" name="Oval 273">
                  <a:extLst>
                    <a:ext uri="{FF2B5EF4-FFF2-40B4-BE49-F238E27FC236}">
                      <a16:creationId xmlns:a16="http://schemas.microsoft.com/office/drawing/2014/main" id="{665C5701-CF8C-4789-BAEC-A355A887E119}"/>
                    </a:ext>
                  </a:extLst>
                </p:cNvPr>
                <p:cNvSpPr/>
                <p:nvPr/>
              </p:nvSpPr>
              <p:spPr>
                <a:xfrm>
                  <a:off x="5445444" y="4817778"/>
                  <a:ext cx="263567" cy="2635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Freeform: Shape 413">
                  <a:extLst>
                    <a:ext uri="{FF2B5EF4-FFF2-40B4-BE49-F238E27FC236}">
                      <a16:creationId xmlns:a16="http://schemas.microsoft.com/office/drawing/2014/main" id="{C13F6D92-0EEB-4D62-BDF7-C37003FA8518}"/>
                    </a:ext>
                  </a:extLst>
                </p:cNvPr>
                <p:cNvSpPr/>
                <p:nvPr/>
              </p:nvSpPr>
              <p:spPr>
                <a:xfrm>
                  <a:off x="5503974" y="4914901"/>
                  <a:ext cx="150249" cy="94089"/>
                </a:xfrm>
                <a:custGeom>
                  <a:avLst/>
                  <a:gdLst>
                    <a:gd name="connsiteX0" fmla="*/ 0 w 585788"/>
                    <a:gd name="connsiteY0" fmla="*/ 352425 h 352425"/>
                    <a:gd name="connsiteX1" fmla="*/ 209550 w 585788"/>
                    <a:gd name="connsiteY1" fmla="*/ 71437 h 352425"/>
                    <a:gd name="connsiteX2" fmla="*/ 333375 w 585788"/>
                    <a:gd name="connsiteY2" fmla="*/ 342900 h 352425"/>
                    <a:gd name="connsiteX3" fmla="*/ 585788 w 585788"/>
                    <a:gd name="connsiteY3" fmla="*/ 0 h 352425"/>
                    <a:gd name="connsiteX0" fmla="*/ 0 w 429794"/>
                    <a:gd name="connsiteY0" fmla="*/ 280988 h 280988"/>
                    <a:gd name="connsiteX1" fmla="*/ 209550 w 429794"/>
                    <a:gd name="connsiteY1" fmla="*/ 0 h 280988"/>
                    <a:gd name="connsiteX2" fmla="*/ 333375 w 429794"/>
                    <a:gd name="connsiteY2" fmla="*/ 271463 h 280988"/>
                    <a:gd name="connsiteX3" fmla="*/ 429794 w 429794"/>
                    <a:gd name="connsiteY3" fmla="*/ 171450 h 280988"/>
                    <a:gd name="connsiteX0" fmla="*/ 0 w 406214"/>
                    <a:gd name="connsiteY0" fmla="*/ 314325 h 314325"/>
                    <a:gd name="connsiteX1" fmla="*/ 185970 w 406214"/>
                    <a:gd name="connsiteY1" fmla="*/ 0 h 314325"/>
                    <a:gd name="connsiteX2" fmla="*/ 309795 w 406214"/>
                    <a:gd name="connsiteY2" fmla="*/ 271463 h 314325"/>
                    <a:gd name="connsiteX3" fmla="*/ 406214 w 406214"/>
                    <a:gd name="connsiteY3" fmla="*/ 171450 h 314325"/>
                    <a:gd name="connsiteX0" fmla="*/ 0 w 309795"/>
                    <a:gd name="connsiteY0" fmla="*/ 314325 h 314325"/>
                    <a:gd name="connsiteX1" fmla="*/ 185970 w 309795"/>
                    <a:gd name="connsiteY1" fmla="*/ 0 h 314325"/>
                    <a:gd name="connsiteX2" fmla="*/ 309795 w 309795"/>
                    <a:gd name="connsiteY2" fmla="*/ 271463 h 314325"/>
                    <a:gd name="connsiteX0" fmla="*/ 0 w 393234"/>
                    <a:gd name="connsiteY0" fmla="*/ 314325 h 314325"/>
                    <a:gd name="connsiteX1" fmla="*/ 185970 w 393234"/>
                    <a:gd name="connsiteY1" fmla="*/ 0 h 314325"/>
                    <a:gd name="connsiteX2" fmla="*/ 393234 w 393234"/>
                    <a:gd name="connsiteY2" fmla="*/ 230982 h 314325"/>
                    <a:gd name="connsiteX0" fmla="*/ 0 w 382350"/>
                    <a:gd name="connsiteY0" fmla="*/ 314325 h 314325"/>
                    <a:gd name="connsiteX1" fmla="*/ 185970 w 382350"/>
                    <a:gd name="connsiteY1" fmla="*/ 0 h 314325"/>
                    <a:gd name="connsiteX2" fmla="*/ 382350 w 382350"/>
                    <a:gd name="connsiteY2" fmla="*/ 207169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2350" h="314325">
                      <a:moveTo>
                        <a:pt x="0" y="314325"/>
                      </a:moveTo>
                      <a:lnTo>
                        <a:pt x="185970" y="0"/>
                      </a:lnTo>
                      <a:lnTo>
                        <a:pt x="382350" y="207169"/>
                      </a:lnTo>
                    </a:path>
                  </a:pathLst>
                </a:custGeom>
                <a:noFill/>
                <a:ln w="9525"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Rectangle: Rounded Corners 414">
                  <a:extLst>
                    <a:ext uri="{FF2B5EF4-FFF2-40B4-BE49-F238E27FC236}">
                      <a16:creationId xmlns:a16="http://schemas.microsoft.com/office/drawing/2014/main" id="{22489E24-5994-4744-86D4-5F9C721F36CB}"/>
                    </a:ext>
                  </a:extLst>
                </p:cNvPr>
                <p:cNvSpPr/>
                <p:nvPr/>
              </p:nvSpPr>
              <p:spPr>
                <a:xfrm>
                  <a:off x="5482459" y="4877476"/>
                  <a:ext cx="39247" cy="148700"/>
                </a:xfrm>
                <a:prstGeom prst="roundRect">
                  <a:avLst>
                    <a:gd name="adj" fmla="val 50000"/>
                  </a:avLst>
                </a:prstGeom>
                <a:noFill/>
                <a:ln w="9525"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Oval 415">
                  <a:extLst>
                    <a:ext uri="{FF2B5EF4-FFF2-40B4-BE49-F238E27FC236}">
                      <a16:creationId xmlns:a16="http://schemas.microsoft.com/office/drawing/2014/main" id="{2E5094E8-C0B7-422E-BAF4-D8670031C060}"/>
                    </a:ext>
                  </a:extLst>
                </p:cNvPr>
                <p:cNvSpPr/>
                <p:nvPr/>
              </p:nvSpPr>
              <p:spPr>
                <a:xfrm>
                  <a:off x="5478556" y="4898769"/>
                  <a:ext cx="46465" cy="4646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tangle: Rounded Corners 416">
                  <a:extLst>
                    <a:ext uri="{FF2B5EF4-FFF2-40B4-BE49-F238E27FC236}">
                      <a16:creationId xmlns:a16="http://schemas.microsoft.com/office/drawing/2014/main" id="{A6F27083-1F61-413A-8613-224D7AE050D2}"/>
                    </a:ext>
                  </a:extLst>
                </p:cNvPr>
                <p:cNvSpPr/>
                <p:nvPr/>
              </p:nvSpPr>
              <p:spPr>
                <a:xfrm>
                  <a:off x="5558448" y="4877476"/>
                  <a:ext cx="39247" cy="148700"/>
                </a:xfrm>
                <a:prstGeom prst="roundRect">
                  <a:avLst>
                    <a:gd name="adj" fmla="val 50000"/>
                  </a:avLst>
                </a:prstGeom>
                <a:noFill/>
                <a:ln w="9525"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Oval 417">
                  <a:extLst>
                    <a:ext uri="{FF2B5EF4-FFF2-40B4-BE49-F238E27FC236}">
                      <a16:creationId xmlns:a16="http://schemas.microsoft.com/office/drawing/2014/main" id="{C2206AE9-3BF1-4F13-90D8-2E7D33CCF7B6}"/>
                    </a:ext>
                  </a:extLst>
                </p:cNvPr>
                <p:cNvSpPr/>
                <p:nvPr/>
              </p:nvSpPr>
              <p:spPr>
                <a:xfrm>
                  <a:off x="5554544" y="4962937"/>
                  <a:ext cx="46465" cy="4646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tangle: Rounded Corners 418">
                  <a:extLst>
                    <a:ext uri="{FF2B5EF4-FFF2-40B4-BE49-F238E27FC236}">
                      <a16:creationId xmlns:a16="http://schemas.microsoft.com/office/drawing/2014/main" id="{A114A093-8BAE-4A79-8C77-010CC9F07AE8}"/>
                    </a:ext>
                  </a:extLst>
                </p:cNvPr>
                <p:cNvSpPr/>
                <p:nvPr/>
              </p:nvSpPr>
              <p:spPr>
                <a:xfrm>
                  <a:off x="5636196" y="4877476"/>
                  <a:ext cx="39247" cy="148700"/>
                </a:xfrm>
                <a:prstGeom prst="roundRect">
                  <a:avLst>
                    <a:gd name="adj" fmla="val 50000"/>
                  </a:avLst>
                </a:prstGeom>
                <a:noFill/>
                <a:ln w="9525"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5" name="Oval 419">
                  <a:extLst>
                    <a:ext uri="{FF2B5EF4-FFF2-40B4-BE49-F238E27FC236}">
                      <a16:creationId xmlns:a16="http://schemas.microsoft.com/office/drawing/2014/main" id="{2DFCAF6A-075C-4702-BEBC-BB34872434D6}"/>
                    </a:ext>
                  </a:extLst>
                </p:cNvPr>
                <p:cNvSpPr/>
                <p:nvPr/>
              </p:nvSpPr>
              <p:spPr>
                <a:xfrm>
                  <a:off x="5632292" y="4908878"/>
                  <a:ext cx="46465" cy="4646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6" name="Gruppe 95">
                  <a:extLst>
                    <a:ext uri="{FF2B5EF4-FFF2-40B4-BE49-F238E27FC236}">
                      <a16:creationId xmlns:a16="http://schemas.microsoft.com/office/drawing/2014/main" id="{77787F45-E4B8-43F5-99E0-26392E384F82}"/>
                    </a:ext>
                  </a:extLst>
                </p:cNvPr>
                <p:cNvGrpSpPr/>
                <p:nvPr/>
              </p:nvGrpSpPr>
              <p:grpSpPr>
                <a:xfrm>
                  <a:off x="4636176" y="5199115"/>
                  <a:ext cx="355548" cy="355548"/>
                  <a:chOff x="3245153" y="4880640"/>
                  <a:chExt cx="355548" cy="355548"/>
                </a:xfrm>
              </p:grpSpPr>
              <p:sp>
                <p:nvSpPr>
                  <p:cNvPr id="114" name="Oval 420">
                    <a:extLst>
                      <a:ext uri="{FF2B5EF4-FFF2-40B4-BE49-F238E27FC236}">
                        <a16:creationId xmlns:a16="http://schemas.microsoft.com/office/drawing/2014/main" id="{537C6822-0A2C-4273-81EE-6AEC59C01570}"/>
                      </a:ext>
                    </a:extLst>
                  </p:cNvPr>
                  <p:cNvSpPr/>
                  <p:nvPr/>
                </p:nvSpPr>
                <p:spPr>
                  <a:xfrm>
                    <a:off x="3245153" y="4880640"/>
                    <a:ext cx="355548" cy="35554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pic>
                <p:nvPicPr>
                  <p:cNvPr id="115" name="Graphic 421">
                    <a:extLst>
                      <a:ext uri="{FF2B5EF4-FFF2-40B4-BE49-F238E27FC236}">
                        <a16:creationId xmlns:a16="http://schemas.microsoft.com/office/drawing/2014/main" id="{2CACA4DB-0925-4892-9D08-62C4D5802D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12843" y="4932111"/>
                    <a:ext cx="223623" cy="23524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7" name="Rectangle 422">
                  <a:extLst>
                    <a:ext uri="{FF2B5EF4-FFF2-40B4-BE49-F238E27FC236}">
                      <a16:creationId xmlns:a16="http://schemas.microsoft.com/office/drawing/2014/main" id="{E768376C-489F-4C6B-B189-D21559CCD0F6}"/>
                    </a:ext>
                  </a:extLst>
                </p:cNvPr>
                <p:cNvSpPr/>
                <p:nvPr/>
              </p:nvSpPr>
              <p:spPr>
                <a:xfrm rot="18178649">
                  <a:off x="5374017" y="4746692"/>
                  <a:ext cx="26258" cy="167749"/>
                </a:xfrm>
                <a:prstGeom prst="rect">
                  <a:avLst/>
                </a:prstGeom>
                <a:solidFill>
                  <a:srgbClr val="5DA9CF"/>
                </a:solidFill>
                <a:ln>
                  <a:solidFill>
                    <a:srgbClr val="5DA9C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8" name="Group 423">
                  <a:extLst>
                    <a:ext uri="{FF2B5EF4-FFF2-40B4-BE49-F238E27FC236}">
                      <a16:creationId xmlns:a16="http://schemas.microsoft.com/office/drawing/2014/main" id="{49FD6B5C-E90C-4C16-9833-A932153DE969}"/>
                    </a:ext>
                  </a:extLst>
                </p:cNvPr>
                <p:cNvGrpSpPr/>
                <p:nvPr/>
              </p:nvGrpSpPr>
              <p:grpSpPr>
                <a:xfrm>
                  <a:off x="4395387" y="3686636"/>
                  <a:ext cx="449995" cy="429831"/>
                  <a:chOff x="6539678" y="4969435"/>
                  <a:chExt cx="426777" cy="407654"/>
                </a:xfrm>
              </p:grpSpPr>
              <p:sp>
                <p:nvSpPr>
                  <p:cNvPr id="109" name="Oval 430">
                    <a:extLst>
                      <a:ext uri="{FF2B5EF4-FFF2-40B4-BE49-F238E27FC236}">
                        <a16:creationId xmlns:a16="http://schemas.microsoft.com/office/drawing/2014/main" id="{825A1A03-0BFB-4546-8885-08F24872DBF9}"/>
                      </a:ext>
                    </a:extLst>
                  </p:cNvPr>
                  <p:cNvSpPr/>
                  <p:nvPr/>
                </p:nvSpPr>
                <p:spPr>
                  <a:xfrm>
                    <a:off x="6554065" y="4969435"/>
                    <a:ext cx="407654" cy="4076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Freeform 142">
                    <a:extLst>
                      <a:ext uri="{FF2B5EF4-FFF2-40B4-BE49-F238E27FC236}">
                        <a16:creationId xmlns:a16="http://schemas.microsoft.com/office/drawing/2014/main" id="{C1EA832A-F1A9-49B4-BC86-33A128FD83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13643" y="5072806"/>
                    <a:ext cx="34563" cy="82951"/>
                  </a:xfrm>
                  <a:custGeom>
                    <a:avLst/>
                    <a:gdLst>
                      <a:gd name="T0" fmla="*/ 107 w 116"/>
                      <a:gd name="T1" fmla="*/ 119 h 270"/>
                      <a:gd name="T2" fmla="*/ 55 w 116"/>
                      <a:gd name="T3" fmla="*/ 116 h 270"/>
                      <a:gd name="T4" fmla="*/ 52 w 116"/>
                      <a:gd name="T5" fmla="*/ 114 h 270"/>
                      <a:gd name="T6" fmla="*/ 52 w 116"/>
                      <a:gd name="T7" fmla="*/ 112 h 270"/>
                      <a:gd name="T8" fmla="*/ 94 w 116"/>
                      <a:gd name="T9" fmla="*/ 17 h 270"/>
                      <a:gd name="T10" fmla="*/ 94 w 116"/>
                      <a:gd name="T11" fmla="*/ 7 h 270"/>
                      <a:gd name="T12" fmla="*/ 85 w 116"/>
                      <a:gd name="T13" fmla="*/ 2 h 270"/>
                      <a:gd name="T14" fmla="*/ 59 w 116"/>
                      <a:gd name="T15" fmla="*/ 0 h 270"/>
                      <a:gd name="T16" fmla="*/ 42 w 116"/>
                      <a:gd name="T17" fmla="*/ 12 h 270"/>
                      <a:gd name="T18" fmla="*/ 1 w 116"/>
                      <a:gd name="T19" fmla="*/ 132 h 270"/>
                      <a:gd name="T20" fmla="*/ 2 w 116"/>
                      <a:gd name="T21" fmla="*/ 142 h 270"/>
                      <a:gd name="T22" fmla="*/ 11 w 116"/>
                      <a:gd name="T23" fmla="*/ 147 h 270"/>
                      <a:gd name="T24" fmla="*/ 50 w 116"/>
                      <a:gd name="T25" fmla="*/ 149 h 270"/>
                      <a:gd name="T26" fmla="*/ 56 w 116"/>
                      <a:gd name="T27" fmla="*/ 150 h 270"/>
                      <a:gd name="T28" fmla="*/ 53 w 116"/>
                      <a:gd name="T29" fmla="*/ 158 h 270"/>
                      <a:gd name="T30" fmla="*/ 43 w 116"/>
                      <a:gd name="T31" fmla="*/ 185 h 270"/>
                      <a:gd name="T32" fmla="*/ 37 w 116"/>
                      <a:gd name="T33" fmla="*/ 204 h 270"/>
                      <a:gd name="T34" fmla="*/ 26 w 116"/>
                      <a:gd name="T35" fmla="*/ 233 h 270"/>
                      <a:gd name="T36" fmla="*/ 23 w 116"/>
                      <a:gd name="T37" fmla="*/ 243 h 270"/>
                      <a:gd name="T38" fmla="*/ 17 w 116"/>
                      <a:gd name="T39" fmla="*/ 258 h 270"/>
                      <a:gd name="T40" fmla="*/ 15 w 116"/>
                      <a:gd name="T41" fmla="*/ 266 h 270"/>
                      <a:gd name="T42" fmla="*/ 14 w 116"/>
                      <a:gd name="T43" fmla="*/ 270 h 270"/>
                      <a:gd name="T44" fmla="*/ 18 w 116"/>
                      <a:gd name="T45" fmla="*/ 270 h 270"/>
                      <a:gd name="T46" fmla="*/ 27 w 116"/>
                      <a:gd name="T47" fmla="*/ 260 h 270"/>
                      <a:gd name="T48" fmla="*/ 114 w 116"/>
                      <a:gd name="T49" fmla="*/ 134 h 270"/>
                      <a:gd name="T50" fmla="*/ 115 w 116"/>
                      <a:gd name="T51" fmla="*/ 124 h 270"/>
                      <a:gd name="T52" fmla="*/ 106 w 116"/>
                      <a:gd name="T53" fmla="*/ 119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16" h="270">
                        <a:moveTo>
                          <a:pt x="107" y="119"/>
                        </a:moveTo>
                        <a:lnTo>
                          <a:pt x="55" y="116"/>
                        </a:lnTo>
                        <a:cubicBezTo>
                          <a:pt x="53" y="116"/>
                          <a:pt x="53" y="115"/>
                          <a:pt x="52" y="114"/>
                        </a:cubicBezTo>
                        <a:cubicBezTo>
                          <a:pt x="51" y="113"/>
                          <a:pt x="51" y="112"/>
                          <a:pt x="52" y="112"/>
                        </a:cubicBezTo>
                        <a:lnTo>
                          <a:pt x="94" y="17"/>
                        </a:lnTo>
                        <a:cubicBezTo>
                          <a:pt x="96" y="14"/>
                          <a:pt x="96" y="10"/>
                          <a:pt x="94" y="7"/>
                        </a:cubicBezTo>
                        <a:cubicBezTo>
                          <a:pt x="92" y="3"/>
                          <a:pt x="89" y="2"/>
                          <a:pt x="85" y="2"/>
                        </a:cubicBezTo>
                        <a:lnTo>
                          <a:pt x="59" y="0"/>
                        </a:lnTo>
                        <a:cubicBezTo>
                          <a:pt x="52" y="0"/>
                          <a:pt x="45" y="5"/>
                          <a:pt x="42" y="12"/>
                        </a:cubicBezTo>
                        <a:lnTo>
                          <a:pt x="1" y="132"/>
                        </a:lnTo>
                        <a:cubicBezTo>
                          <a:pt x="0" y="135"/>
                          <a:pt x="0" y="139"/>
                          <a:pt x="2" y="142"/>
                        </a:cubicBezTo>
                        <a:cubicBezTo>
                          <a:pt x="4" y="145"/>
                          <a:pt x="7" y="147"/>
                          <a:pt x="11" y="147"/>
                        </a:cubicBezTo>
                        <a:lnTo>
                          <a:pt x="50" y="149"/>
                        </a:lnTo>
                        <a:cubicBezTo>
                          <a:pt x="52" y="149"/>
                          <a:pt x="54" y="149"/>
                          <a:pt x="56" y="150"/>
                        </a:cubicBezTo>
                        <a:lnTo>
                          <a:pt x="53" y="158"/>
                        </a:lnTo>
                        <a:lnTo>
                          <a:pt x="43" y="185"/>
                        </a:lnTo>
                        <a:lnTo>
                          <a:pt x="37" y="204"/>
                        </a:lnTo>
                        <a:lnTo>
                          <a:pt x="26" y="233"/>
                        </a:lnTo>
                        <a:lnTo>
                          <a:pt x="23" y="243"/>
                        </a:lnTo>
                        <a:cubicBezTo>
                          <a:pt x="20" y="249"/>
                          <a:pt x="18" y="255"/>
                          <a:pt x="17" y="258"/>
                        </a:cubicBezTo>
                        <a:cubicBezTo>
                          <a:pt x="15" y="265"/>
                          <a:pt x="15" y="265"/>
                          <a:pt x="15" y="266"/>
                        </a:cubicBezTo>
                        <a:lnTo>
                          <a:pt x="14" y="270"/>
                        </a:lnTo>
                        <a:lnTo>
                          <a:pt x="18" y="270"/>
                        </a:lnTo>
                        <a:cubicBezTo>
                          <a:pt x="21" y="270"/>
                          <a:pt x="21" y="270"/>
                          <a:pt x="27" y="260"/>
                        </a:cubicBezTo>
                        <a:lnTo>
                          <a:pt x="114" y="134"/>
                        </a:lnTo>
                        <a:cubicBezTo>
                          <a:pt x="116" y="131"/>
                          <a:pt x="116" y="127"/>
                          <a:pt x="115" y="124"/>
                        </a:cubicBezTo>
                        <a:cubicBezTo>
                          <a:pt x="113" y="121"/>
                          <a:pt x="110" y="119"/>
                          <a:pt x="106" y="119"/>
                        </a:cubicBezTo>
                      </a:path>
                    </a:pathLst>
                  </a:custGeom>
                  <a:solidFill>
                    <a:srgbClr val="5DA9CF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Freeform 482">
                    <a:extLst>
                      <a:ext uri="{FF2B5EF4-FFF2-40B4-BE49-F238E27FC236}">
                        <a16:creationId xmlns:a16="http://schemas.microsoft.com/office/drawing/2014/main" id="{243803AD-1FA8-4BA2-B5DA-D0C3C907DD6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flipV="1">
                    <a:off x="6789112" y="5144177"/>
                    <a:ext cx="81263" cy="74815"/>
                  </a:xfrm>
                  <a:custGeom>
                    <a:avLst/>
                    <a:gdLst>
                      <a:gd name="T0" fmla="*/ 64 w 64"/>
                      <a:gd name="T1" fmla="*/ 30 h 56"/>
                      <a:gd name="T2" fmla="*/ 35 w 64"/>
                      <a:gd name="T3" fmla="*/ 22 h 56"/>
                      <a:gd name="T4" fmla="*/ 36 w 64"/>
                      <a:gd name="T5" fmla="*/ 18 h 56"/>
                      <a:gd name="T6" fmla="*/ 36 w 64"/>
                      <a:gd name="T7" fmla="*/ 10 h 56"/>
                      <a:gd name="T8" fmla="*/ 0 w 64"/>
                      <a:gd name="T9" fmla="*/ 10 h 56"/>
                      <a:gd name="T10" fmla="*/ 0 w 64"/>
                      <a:gd name="T11" fmla="*/ 18 h 56"/>
                      <a:gd name="T12" fmla="*/ 0 w 64"/>
                      <a:gd name="T13" fmla="*/ 26 h 56"/>
                      <a:gd name="T14" fmla="*/ 0 w 64"/>
                      <a:gd name="T15" fmla="*/ 34 h 56"/>
                      <a:gd name="T16" fmla="*/ 0 w 64"/>
                      <a:gd name="T17" fmla="*/ 42 h 56"/>
                      <a:gd name="T18" fmla="*/ 29 w 64"/>
                      <a:gd name="T19" fmla="*/ 50 h 56"/>
                      <a:gd name="T20" fmla="*/ 64 w 64"/>
                      <a:gd name="T21" fmla="*/ 46 h 56"/>
                      <a:gd name="T22" fmla="*/ 64 w 64"/>
                      <a:gd name="T23" fmla="*/ 38 h 56"/>
                      <a:gd name="T24" fmla="*/ 18 w 64"/>
                      <a:gd name="T25" fmla="*/ 4 h 56"/>
                      <a:gd name="T26" fmla="*/ 18 w 64"/>
                      <a:gd name="T27" fmla="*/ 16 h 56"/>
                      <a:gd name="T28" fmla="*/ 18 w 64"/>
                      <a:gd name="T29" fmla="*/ 4 h 56"/>
                      <a:gd name="T30" fmla="*/ 28 w 64"/>
                      <a:gd name="T31" fmla="*/ 46 h 56"/>
                      <a:gd name="T32" fmla="*/ 4 w 64"/>
                      <a:gd name="T33" fmla="*/ 42 h 56"/>
                      <a:gd name="T34" fmla="*/ 18 w 64"/>
                      <a:gd name="T35" fmla="*/ 44 h 56"/>
                      <a:gd name="T36" fmla="*/ 29 w 64"/>
                      <a:gd name="T37" fmla="*/ 42 h 56"/>
                      <a:gd name="T38" fmla="*/ 28 w 64"/>
                      <a:gd name="T39" fmla="*/ 38 h 56"/>
                      <a:gd name="T40" fmla="*/ 18 w 64"/>
                      <a:gd name="T41" fmla="*/ 40 h 56"/>
                      <a:gd name="T42" fmla="*/ 5 w 64"/>
                      <a:gd name="T43" fmla="*/ 33 h 56"/>
                      <a:gd name="T44" fmla="*/ 29 w 64"/>
                      <a:gd name="T45" fmla="*/ 34 h 56"/>
                      <a:gd name="T46" fmla="*/ 28 w 64"/>
                      <a:gd name="T47" fmla="*/ 38 h 56"/>
                      <a:gd name="T48" fmla="*/ 28 w 64"/>
                      <a:gd name="T49" fmla="*/ 30 h 56"/>
                      <a:gd name="T50" fmla="*/ 4 w 64"/>
                      <a:gd name="T51" fmla="*/ 26 h 56"/>
                      <a:gd name="T52" fmla="*/ 18 w 64"/>
                      <a:gd name="T53" fmla="*/ 28 h 56"/>
                      <a:gd name="T54" fmla="*/ 28 w 64"/>
                      <a:gd name="T55" fmla="*/ 30 h 56"/>
                      <a:gd name="T56" fmla="*/ 4 w 64"/>
                      <a:gd name="T57" fmla="*/ 18 h 56"/>
                      <a:gd name="T58" fmla="*/ 18 w 64"/>
                      <a:gd name="T59" fmla="*/ 20 h 56"/>
                      <a:gd name="T60" fmla="*/ 32 w 64"/>
                      <a:gd name="T61" fmla="*/ 18 h 56"/>
                      <a:gd name="T62" fmla="*/ 46 w 64"/>
                      <a:gd name="T63" fmla="*/ 52 h 56"/>
                      <a:gd name="T64" fmla="*/ 33 w 64"/>
                      <a:gd name="T65" fmla="*/ 45 h 56"/>
                      <a:gd name="T66" fmla="*/ 60 w 64"/>
                      <a:gd name="T67" fmla="*/ 45 h 56"/>
                      <a:gd name="T68" fmla="*/ 46 w 64"/>
                      <a:gd name="T69" fmla="*/ 52 h 56"/>
                      <a:gd name="T70" fmla="*/ 32 w 64"/>
                      <a:gd name="T71" fmla="*/ 38 h 56"/>
                      <a:gd name="T72" fmla="*/ 46 w 64"/>
                      <a:gd name="T73" fmla="*/ 40 h 56"/>
                      <a:gd name="T74" fmla="*/ 60 w 64"/>
                      <a:gd name="T75" fmla="*/ 38 h 56"/>
                      <a:gd name="T76" fmla="*/ 46 w 64"/>
                      <a:gd name="T77" fmla="*/ 36 h 56"/>
                      <a:gd name="T78" fmla="*/ 46 w 64"/>
                      <a:gd name="T79" fmla="*/ 24 h 56"/>
                      <a:gd name="T80" fmla="*/ 46 w 64"/>
                      <a:gd name="T81" fmla="*/ 3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4" h="56">
                        <a:moveTo>
                          <a:pt x="63" y="34"/>
                        </a:moveTo>
                        <a:cubicBezTo>
                          <a:pt x="63" y="33"/>
                          <a:pt x="64" y="31"/>
                          <a:pt x="64" y="30"/>
                        </a:cubicBezTo>
                        <a:cubicBezTo>
                          <a:pt x="64" y="24"/>
                          <a:pt x="56" y="20"/>
                          <a:pt x="46" y="20"/>
                        </a:cubicBezTo>
                        <a:cubicBezTo>
                          <a:pt x="42" y="20"/>
                          <a:pt x="38" y="21"/>
                          <a:pt x="35" y="22"/>
                        </a:cubicBezTo>
                        <a:cubicBezTo>
                          <a:pt x="35" y="22"/>
                          <a:pt x="35" y="22"/>
                          <a:pt x="35" y="22"/>
                        </a:cubicBezTo>
                        <a:cubicBezTo>
                          <a:pt x="35" y="21"/>
                          <a:pt x="36" y="19"/>
                          <a:pt x="36" y="18"/>
                        </a:cubicBezTo>
                        <a:cubicBezTo>
                          <a:pt x="36" y="17"/>
                          <a:pt x="35" y="15"/>
                          <a:pt x="35" y="14"/>
                        </a:cubicBezTo>
                        <a:cubicBezTo>
                          <a:pt x="35" y="13"/>
                          <a:pt x="36" y="11"/>
                          <a:pt x="36" y="10"/>
                        </a:cubicBezTo>
                        <a:cubicBezTo>
                          <a:pt x="36" y="4"/>
                          <a:pt x="28" y="0"/>
                          <a:pt x="18" y="0"/>
                        </a:cubicBezTo>
                        <a:cubicBezTo>
                          <a:pt x="8" y="0"/>
                          <a:pt x="0" y="4"/>
                          <a:pt x="0" y="10"/>
                        </a:cubicBezTo>
                        <a:cubicBezTo>
                          <a:pt x="0" y="11"/>
                          <a:pt x="1" y="13"/>
                          <a:pt x="1" y="14"/>
                        </a:cubicBezTo>
                        <a:cubicBezTo>
                          <a:pt x="1" y="15"/>
                          <a:pt x="0" y="17"/>
                          <a:pt x="0" y="18"/>
                        </a:cubicBezTo>
                        <a:cubicBezTo>
                          <a:pt x="0" y="19"/>
                          <a:pt x="1" y="21"/>
                          <a:pt x="1" y="22"/>
                        </a:cubicBezTo>
                        <a:cubicBezTo>
                          <a:pt x="1" y="23"/>
                          <a:pt x="0" y="25"/>
                          <a:pt x="0" y="26"/>
                        </a:cubicBezTo>
                        <a:cubicBezTo>
                          <a:pt x="0" y="27"/>
                          <a:pt x="1" y="29"/>
                          <a:pt x="1" y="30"/>
                        </a:cubicBezTo>
                        <a:cubicBezTo>
                          <a:pt x="1" y="31"/>
                          <a:pt x="0" y="33"/>
                          <a:pt x="0" y="34"/>
                        </a:cubicBezTo>
                        <a:cubicBezTo>
                          <a:pt x="0" y="35"/>
                          <a:pt x="1" y="37"/>
                          <a:pt x="1" y="38"/>
                        </a:cubicBezTo>
                        <a:cubicBezTo>
                          <a:pt x="1" y="39"/>
                          <a:pt x="0" y="41"/>
                          <a:pt x="0" y="42"/>
                        </a:cubicBezTo>
                        <a:cubicBezTo>
                          <a:pt x="0" y="48"/>
                          <a:pt x="8" y="52"/>
                          <a:pt x="18" y="52"/>
                        </a:cubicBezTo>
                        <a:cubicBezTo>
                          <a:pt x="22" y="52"/>
                          <a:pt x="26" y="51"/>
                          <a:pt x="29" y="50"/>
                        </a:cubicBezTo>
                        <a:cubicBezTo>
                          <a:pt x="32" y="53"/>
                          <a:pt x="38" y="56"/>
                          <a:pt x="46" y="56"/>
                        </a:cubicBezTo>
                        <a:cubicBezTo>
                          <a:pt x="56" y="56"/>
                          <a:pt x="64" y="52"/>
                          <a:pt x="64" y="46"/>
                        </a:cubicBezTo>
                        <a:cubicBezTo>
                          <a:pt x="64" y="45"/>
                          <a:pt x="63" y="43"/>
                          <a:pt x="63" y="42"/>
                        </a:cubicBezTo>
                        <a:cubicBezTo>
                          <a:pt x="63" y="41"/>
                          <a:pt x="64" y="39"/>
                          <a:pt x="64" y="38"/>
                        </a:cubicBezTo>
                        <a:cubicBezTo>
                          <a:pt x="64" y="37"/>
                          <a:pt x="63" y="35"/>
                          <a:pt x="63" y="34"/>
                        </a:cubicBezTo>
                        <a:close/>
                        <a:moveTo>
                          <a:pt x="18" y="4"/>
                        </a:moveTo>
                        <a:cubicBezTo>
                          <a:pt x="26" y="4"/>
                          <a:pt x="32" y="7"/>
                          <a:pt x="32" y="10"/>
                        </a:cubicBezTo>
                        <a:cubicBezTo>
                          <a:pt x="32" y="13"/>
                          <a:pt x="26" y="16"/>
                          <a:pt x="18" y="16"/>
                        </a:cubicBezTo>
                        <a:cubicBezTo>
                          <a:pt x="10" y="16"/>
                          <a:pt x="4" y="13"/>
                          <a:pt x="4" y="10"/>
                        </a:cubicBezTo>
                        <a:cubicBezTo>
                          <a:pt x="4" y="7"/>
                          <a:pt x="10" y="4"/>
                          <a:pt x="18" y="4"/>
                        </a:cubicBezTo>
                        <a:close/>
                        <a:moveTo>
                          <a:pt x="28" y="46"/>
                        </a:moveTo>
                        <a:cubicBezTo>
                          <a:pt x="28" y="46"/>
                          <a:pt x="28" y="46"/>
                          <a:pt x="28" y="46"/>
                        </a:cubicBezTo>
                        <a:cubicBezTo>
                          <a:pt x="26" y="47"/>
                          <a:pt x="22" y="48"/>
                          <a:pt x="18" y="48"/>
                        </a:cubicBezTo>
                        <a:cubicBezTo>
                          <a:pt x="10" y="48"/>
                          <a:pt x="4" y="45"/>
                          <a:pt x="4" y="42"/>
                        </a:cubicBezTo>
                        <a:cubicBezTo>
                          <a:pt x="4" y="42"/>
                          <a:pt x="4" y="41"/>
                          <a:pt x="5" y="41"/>
                        </a:cubicBezTo>
                        <a:cubicBezTo>
                          <a:pt x="8" y="43"/>
                          <a:pt x="13" y="44"/>
                          <a:pt x="18" y="44"/>
                        </a:cubicBezTo>
                        <a:cubicBezTo>
                          <a:pt x="22" y="44"/>
                          <a:pt x="26" y="43"/>
                          <a:pt x="29" y="42"/>
                        </a:cubicBezTo>
                        <a:cubicBezTo>
                          <a:pt x="29" y="42"/>
                          <a:pt x="29" y="42"/>
                          <a:pt x="29" y="42"/>
                        </a:cubicBezTo>
                        <a:cubicBezTo>
                          <a:pt x="29" y="43"/>
                          <a:pt x="28" y="45"/>
                          <a:pt x="28" y="46"/>
                        </a:cubicBezTo>
                        <a:close/>
                        <a:moveTo>
                          <a:pt x="28" y="38"/>
                        </a:moveTo>
                        <a:cubicBezTo>
                          <a:pt x="28" y="38"/>
                          <a:pt x="28" y="38"/>
                          <a:pt x="28" y="38"/>
                        </a:cubicBezTo>
                        <a:cubicBezTo>
                          <a:pt x="26" y="39"/>
                          <a:pt x="22" y="40"/>
                          <a:pt x="18" y="40"/>
                        </a:cubicBezTo>
                        <a:cubicBezTo>
                          <a:pt x="10" y="40"/>
                          <a:pt x="4" y="37"/>
                          <a:pt x="4" y="34"/>
                        </a:cubicBezTo>
                        <a:cubicBezTo>
                          <a:pt x="4" y="34"/>
                          <a:pt x="4" y="33"/>
                          <a:pt x="5" y="33"/>
                        </a:cubicBezTo>
                        <a:cubicBezTo>
                          <a:pt x="8" y="35"/>
                          <a:pt x="13" y="36"/>
                          <a:pt x="18" y="36"/>
                        </a:cubicBezTo>
                        <a:cubicBezTo>
                          <a:pt x="22" y="36"/>
                          <a:pt x="26" y="35"/>
                          <a:pt x="29" y="34"/>
                        </a:cubicBezTo>
                        <a:cubicBezTo>
                          <a:pt x="29" y="34"/>
                          <a:pt x="29" y="34"/>
                          <a:pt x="29" y="34"/>
                        </a:cubicBezTo>
                        <a:cubicBezTo>
                          <a:pt x="29" y="35"/>
                          <a:pt x="28" y="37"/>
                          <a:pt x="28" y="38"/>
                        </a:cubicBezTo>
                        <a:close/>
                        <a:moveTo>
                          <a:pt x="28" y="30"/>
                        </a:moveTo>
                        <a:cubicBezTo>
                          <a:pt x="28" y="30"/>
                          <a:pt x="28" y="30"/>
                          <a:pt x="28" y="30"/>
                        </a:cubicBezTo>
                        <a:cubicBezTo>
                          <a:pt x="26" y="31"/>
                          <a:pt x="22" y="32"/>
                          <a:pt x="18" y="32"/>
                        </a:cubicBezTo>
                        <a:cubicBezTo>
                          <a:pt x="10" y="32"/>
                          <a:pt x="4" y="29"/>
                          <a:pt x="4" y="26"/>
                        </a:cubicBezTo>
                        <a:cubicBezTo>
                          <a:pt x="4" y="26"/>
                          <a:pt x="4" y="25"/>
                          <a:pt x="5" y="25"/>
                        </a:cubicBezTo>
                        <a:cubicBezTo>
                          <a:pt x="8" y="27"/>
                          <a:pt x="13" y="28"/>
                          <a:pt x="18" y="28"/>
                        </a:cubicBezTo>
                        <a:cubicBezTo>
                          <a:pt x="23" y="28"/>
                          <a:pt x="27" y="27"/>
                          <a:pt x="30" y="25"/>
                        </a:cubicBezTo>
                        <a:cubicBezTo>
                          <a:pt x="29" y="27"/>
                          <a:pt x="28" y="28"/>
                          <a:pt x="28" y="30"/>
                        </a:cubicBezTo>
                        <a:close/>
                        <a:moveTo>
                          <a:pt x="18" y="24"/>
                        </a:moveTo>
                        <a:cubicBezTo>
                          <a:pt x="10" y="24"/>
                          <a:pt x="4" y="21"/>
                          <a:pt x="4" y="18"/>
                        </a:cubicBezTo>
                        <a:cubicBezTo>
                          <a:pt x="4" y="18"/>
                          <a:pt x="4" y="17"/>
                          <a:pt x="5" y="17"/>
                        </a:cubicBezTo>
                        <a:cubicBezTo>
                          <a:pt x="8" y="19"/>
                          <a:pt x="13" y="20"/>
                          <a:pt x="18" y="20"/>
                        </a:cubicBezTo>
                        <a:cubicBezTo>
                          <a:pt x="23" y="20"/>
                          <a:pt x="28" y="19"/>
                          <a:pt x="32" y="17"/>
                        </a:cubicBezTo>
                        <a:cubicBezTo>
                          <a:pt x="32" y="17"/>
                          <a:pt x="32" y="18"/>
                          <a:pt x="32" y="18"/>
                        </a:cubicBezTo>
                        <a:cubicBezTo>
                          <a:pt x="32" y="21"/>
                          <a:pt x="26" y="24"/>
                          <a:pt x="18" y="24"/>
                        </a:cubicBezTo>
                        <a:close/>
                        <a:moveTo>
                          <a:pt x="46" y="52"/>
                        </a:moveTo>
                        <a:cubicBezTo>
                          <a:pt x="38" y="52"/>
                          <a:pt x="32" y="49"/>
                          <a:pt x="32" y="46"/>
                        </a:cubicBezTo>
                        <a:cubicBezTo>
                          <a:pt x="32" y="46"/>
                          <a:pt x="32" y="45"/>
                          <a:pt x="33" y="45"/>
                        </a:cubicBezTo>
                        <a:cubicBezTo>
                          <a:pt x="36" y="47"/>
                          <a:pt x="41" y="48"/>
                          <a:pt x="46" y="48"/>
                        </a:cubicBezTo>
                        <a:cubicBezTo>
                          <a:pt x="51" y="48"/>
                          <a:pt x="56" y="47"/>
                          <a:pt x="60" y="45"/>
                        </a:cubicBezTo>
                        <a:cubicBezTo>
                          <a:pt x="60" y="45"/>
                          <a:pt x="60" y="46"/>
                          <a:pt x="60" y="46"/>
                        </a:cubicBezTo>
                        <a:cubicBezTo>
                          <a:pt x="60" y="49"/>
                          <a:pt x="54" y="52"/>
                          <a:pt x="46" y="52"/>
                        </a:cubicBezTo>
                        <a:close/>
                        <a:moveTo>
                          <a:pt x="46" y="44"/>
                        </a:moveTo>
                        <a:cubicBezTo>
                          <a:pt x="38" y="44"/>
                          <a:pt x="32" y="41"/>
                          <a:pt x="32" y="38"/>
                        </a:cubicBezTo>
                        <a:cubicBezTo>
                          <a:pt x="32" y="38"/>
                          <a:pt x="32" y="37"/>
                          <a:pt x="33" y="37"/>
                        </a:cubicBezTo>
                        <a:cubicBezTo>
                          <a:pt x="36" y="39"/>
                          <a:pt x="41" y="40"/>
                          <a:pt x="46" y="40"/>
                        </a:cubicBezTo>
                        <a:cubicBezTo>
                          <a:pt x="51" y="40"/>
                          <a:pt x="56" y="39"/>
                          <a:pt x="60" y="37"/>
                        </a:cubicBezTo>
                        <a:cubicBezTo>
                          <a:pt x="60" y="37"/>
                          <a:pt x="60" y="38"/>
                          <a:pt x="60" y="38"/>
                        </a:cubicBezTo>
                        <a:cubicBezTo>
                          <a:pt x="60" y="41"/>
                          <a:pt x="54" y="44"/>
                          <a:pt x="46" y="44"/>
                        </a:cubicBezTo>
                        <a:close/>
                        <a:moveTo>
                          <a:pt x="46" y="36"/>
                        </a:moveTo>
                        <a:cubicBezTo>
                          <a:pt x="38" y="36"/>
                          <a:pt x="32" y="33"/>
                          <a:pt x="32" y="30"/>
                        </a:cubicBezTo>
                        <a:cubicBezTo>
                          <a:pt x="32" y="27"/>
                          <a:pt x="38" y="24"/>
                          <a:pt x="46" y="24"/>
                        </a:cubicBezTo>
                        <a:cubicBezTo>
                          <a:pt x="54" y="24"/>
                          <a:pt x="60" y="27"/>
                          <a:pt x="60" y="30"/>
                        </a:cubicBezTo>
                        <a:cubicBezTo>
                          <a:pt x="60" y="33"/>
                          <a:pt x="54" y="36"/>
                          <a:pt x="46" y="36"/>
                        </a:cubicBezTo>
                        <a:close/>
                      </a:path>
                    </a:pathLst>
                  </a:custGeom>
                  <a:solidFill>
                    <a:srgbClr val="5DA9CF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Graphic 383">
                    <a:extLst>
                      <a:ext uri="{FF2B5EF4-FFF2-40B4-BE49-F238E27FC236}">
                        <a16:creationId xmlns:a16="http://schemas.microsoft.com/office/drawing/2014/main" id="{076FAD38-F406-4EC9-AACC-E287A0CDDCE7}"/>
                      </a:ext>
                    </a:extLst>
                  </p:cNvPr>
                  <p:cNvSpPr/>
                  <p:nvPr/>
                </p:nvSpPr>
                <p:spPr>
                  <a:xfrm flipH="1">
                    <a:off x="6755237" y="5181793"/>
                    <a:ext cx="211218" cy="94179"/>
                  </a:xfrm>
                  <a:custGeom>
                    <a:avLst/>
                    <a:gdLst>
                      <a:gd name="connsiteX0" fmla="*/ 229987 w 229921"/>
                      <a:gd name="connsiteY0" fmla="*/ 42186 h 94971"/>
                      <a:gd name="connsiteX1" fmla="*/ 222456 w 229921"/>
                      <a:gd name="connsiteY1" fmla="*/ 36224 h 94971"/>
                      <a:gd name="connsiteX2" fmla="*/ 218744 w 229921"/>
                      <a:gd name="connsiteY2" fmla="*/ 36780 h 94971"/>
                      <a:gd name="connsiteX3" fmla="*/ 165942 w 229921"/>
                      <a:gd name="connsiteY3" fmla="*/ 55410 h 94971"/>
                      <a:gd name="connsiteX4" fmla="*/ 152438 w 229921"/>
                      <a:gd name="connsiteY4" fmla="*/ 65182 h 94971"/>
                      <a:gd name="connsiteX5" fmla="*/ 146276 w 229921"/>
                      <a:gd name="connsiteY5" fmla="*/ 64137 h 94971"/>
                      <a:gd name="connsiteX6" fmla="*/ 107790 w 229921"/>
                      <a:gd name="connsiteY6" fmla="*/ 51606 h 94971"/>
                      <a:gd name="connsiteX7" fmla="*/ 106109 w 229921"/>
                      <a:gd name="connsiteY7" fmla="*/ 48361 h 94971"/>
                      <a:gd name="connsiteX8" fmla="*/ 109279 w 229921"/>
                      <a:gd name="connsiteY8" fmla="*/ 46673 h 94971"/>
                      <a:gd name="connsiteX9" fmla="*/ 147775 w 229921"/>
                      <a:gd name="connsiteY9" fmla="*/ 59177 h 94971"/>
                      <a:gd name="connsiteX10" fmla="*/ 152438 w 229921"/>
                      <a:gd name="connsiteY10" fmla="*/ 60016 h 94971"/>
                      <a:gd name="connsiteX11" fmla="*/ 161668 w 229921"/>
                      <a:gd name="connsiteY11" fmla="*/ 50854 h 94971"/>
                      <a:gd name="connsiteX12" fmla="*/ 157437 w 229921"/>
                      <a:gd name="connsiteY12" fmla="*/ 43642 h 94971"/>
                      <a:gd name="connsiteX13" fmla="*/ 96470 w 229921"/>
                      <a:gd name="connsiteY13" fmla="*/ 20374 h 94971"/>
                      <a:gd name="connsiteX14" fmla="*/ 66440 w 229921"/>
                      <a:gd name="connsiteY14" fmla="*/ 20350 h 94971"/>
                      <a:gd name="connsiteX15" fmla="*/ 66440 w 229921"/>
                      <a:gd name="connsiteY15" fmla="*/ 70563 h 94971"/>
                      <a:gd name="connsiteX16" fmla="*/ 136931 w 229921"/>
                      <a:gd name="connsiteY16" fmla="*/ 94702 h 94971"/>
                      <a:gd name="connsiteX17" fmla="*/ 223639 w 229921"/>
                      <a:gd name="connsiteY17" fmla="*/ 55025 h 94971"/>
                      <a:gd name="connsiteX18" fmla="*/ 230432 w 229921"/>
                      <a:gd name="connsiteY18" fmla="*/ 45351 h 94971"/>
                      <a:gd name="connsiteX19" fmla="*/ 229987 w 229921"/>
                      <a:gd name="connsiteY19" fmla="*/ 42186 h 94971"/>
                      <a:gd name="connsiteX20" fmla="*/ 58648 w 229921"/>
                      <a:gd name="connsiteY20" fmla="*/ 9938 h 94971"/>
                      <a:gd name="connsiteX21" fmla="*/ 46084 w 229921"/>
                      <a:gd name="connsiteY21" fmla="*/ 9938 h 94971"/>
                      <a:gd name="connsiteX22" fmla="*/ 46084 w 229921"/>
                      <a:gd name="connsiteY22" fmla="*/ 4796 h 94971"/>
                      <a:gd name="connsiteX23" fmla="*/ 42022 w 229921"/>
                      <a:gd name="connsiteY23" fmla="*/ 528 h 94971"/>
                      <a:gd name="connsiteX24" fmla="*/ 3735 w 229921"/>
                      <a:gd name="connsiteY24" fmla="*/ 528 h 94971"/>
                      <a:gd name="connsiteX25" fmla="*/ 1461 w 229921"/>
                      <a:gd name="connsiteY25" fmla="*/ 1506 h 94971"/>
                      <a:gd name="connsiteX26" fmla="*/ 511 w 229921"/>
                      <a:gd name="connsiteY26" fmla="*/ 3860 h 94971"/>
                      <a:gd name="connsiteX27" fmla="*/ 511 w 229921"/>
                      <a:gd name="connsiteY27" fmla="*/ 84727 h 94971"/>
                      <a:gd name="connsiteX28" fmla="*/ 1461 w 229921"/>
                      <a:gd name="connsiteY28" fmla="*/ 87080 h 94971"/>
                      <a:gd name="connsiteX29" fmla="*/ 3735 w 229921"/>
                      <a:gd name="connsiteY29" fmla="*/ 88017 h 94971"/>
                      <a:gd name="connsiteX30" fmla="*/ 42022 w 229921"/>
                      <a:gd name="connsiteY30" fmla="*/ 88017 h 94971"/>
                      <a:gd name="connsiteX31" fmla="*/ 46084 w 229921"/>
                      <a:gd name="connsiteY31" fmla="*/ 83780 h 94971"/>
                      <a:gd name="connsiteX32" fmla="*/ 46084 w 229921"/>
                      <a:gd name="connsiteY32" fmla="*/ 78639 h 94971"/>
                      <a:gd name="connsiteX33" fmla="*/ 58648 w 229921"/>
                      <a:gd name="connsiteY33" fmla="*/ 78604 h 94971"/>
                      <a:gd name="connsiteX34" fmla="*/ 62176 w 229921"/>
                      <a:gd name="connsiteY34" fmla="*/ 75251 h 94971"/>
                      <a:gd name="connsiteX35" fmla="*/ 62176 w 229921"/>
                      <a:gd name="connsiteY35" fmla="*/ 13338 h 94971"/>
                      <a:gd name="connsiteX36" fmla="*/ 58648 w 229921"/>
                      <a:gd name="connsiteY36" fmla="*/ 9938 h 94971"/>
                      <a:gd name="connsiteX0" fmla="*/ 229476 w 229921"/>
                      <a:gd name="connsiteY0" fmla="*/ 41658 h 94179"/>
                      <a:gd name="connsiteX1" fmla="*/ 221945 w 229921"/>
                      <a:gd name="connsiteY1" fmla="*/ 35696 h 94179"/>
                      <a:gd name="connsiteX2" fmla="*/ 218233 w 229921"/>
                      <a:gd name="connsiteY2" fmla="*/ 36252 h 94179"/>
                      <a:gd name="connsiteX3" fmla="*/ 165431 w 229921"/>
                      <a:gd name="connsiteY3" fmla="*/ 54882 h 94179"/>
                      <a:gd name="connsiteX4" fmla="*/ 151927 w 229921"/>
                      <a:gd name="connsiteY4" fmla="*/ 64654 h 94179"/>
                      <a:gd name="connsiteX5" fmla="*/ 145765 w 229921"/>
                      <a:gd name="connsiteY5" fmla="*/ 63609 h 94179"/>
                      <a:gd name="connsiteX6" fmla="*/ 107279 w 229921"/>
                      <a:gd name="connsiteY6" fmla="*/ 51078 h 94179"/>
                      <a:gd name="connsiteX7" fmla="*/ 105598 w 229921"/>
                      <a:gd name="connsiteY7" fmla="*/ 47833 h 94179"/>
                      <a:gd name="connsiteX8" fmla="*/ 108768 w 229921"/>
                      <a:gd name="connsiteY8" fmla="*/ 46145 h 94179"/>
                      <a:gd name="connsiteX9" fmla="*/ 147264 w 229921"/>
                      <a:gd name="connsiteY9" fmla="*/ 58649 h 94179"/>
                      <a:gd name="connsiteX10" fmla="*/ 151927 w 229921"/>
                      <a:gd name="connsiteY10" fmla="*/ 59488 h 94179"/>
                      <a:gd name="connsiteX11" fmla="*/ 161157 w 229921"/>
                      <a:gd name="connsiteY11" fmla="*/ 50326 h 94179"/>
                      <a:gd name="connsiteX12" fmla="*/ 156926 w 229921"/>
                      <a:gd name="connsiteY12" fmla="*/ 43114 h 94179"/>
                      <a:gd name="connsiteX13" fmla="*/ 95959 w 229921"/>
                      <a:gd name="connsiteY13" fmla="*/ 19846 h 94179"/>
                      <a:gd name="connsiteX14" fmla="*/ 65929 w 229921"/>
                      <a:gd name="connsiteY14" fmla="*/ 19822 h 94179"/>
                      <a:gd name="connsiteX15" fmla="*/ 65929 w 229921"/>
                      <a:gd name="connsiteY15" fmla="*/ 70035 h 94179"/>
                      <a:gd name="connsiteX16" fmla="*/ 136420 w 229921"/>
                      <a:gd name="connsiteY16" fmla="*/ 94174 h 94179"/>
                      <a:gd name="connsiteX17" fmla="*/ 223128 w 229921"/>
                      <a:gd name="connsiteY17" fmla="*/ 54497 h 94179"/>
                      <a:gd name="connsiteX18" fmla="*/ 229921 w 229921"/>
                      <a:gd name="connsiteY18" fmla="*/ 44823 h 94179"/>
                      <a:gd name="connsiteX19" fmla="*/ 229476 w 229921"/>
                      <a:gd name="connsiteY19" fmla="*/ 41658 h 94179"/>
                      <a:gd name="connsiteX20" fmla="*/ 58137 w 229921"/>
                      <a:gd name="connsiteY20" fmla="*/ 9410 h 94179"/>
                      <a:gd name="connsiteX21" fmla="*/ 45573 w 229921"/>
                      <a:gd name="connsiteY21" fmla="*/ 9410 h 94179"/>
                      <a:gd name="connsiteX22" fmla="*/ 45573 w 229921"/>
                      <a:gd name="connsiteY22" fmla="*/ 4268 h 94179"/>
                      <a:gd name="connsiteX23" fmla="*/ 41511 w 229921"/>
                      <a:gd name="connsiteY23" fmla="*/ 0 h 94179"/>
                      <a:gd name="connsiteX24" fmla="*/ 3224 w 229921"/>
                      <a:gd name="connsiteY24" fmla="*/ 0 h 94179"/>
                      <a:gd name="connsiteX25" fmla="*/ 950 w 229921"/>
                      <a:gd name="connsiteY25" fmla="*/ 978 h 94179"/>
                      <a:gd name="connsiteX26" fmla="*/ 2582 w 229921"/>
                      <a:gd name="connsiteY26" fmla="*/ 2142 h 94179"/>
                      <a:gd name="connsiteX27" fmla="*/ 0 w 229921"/>
                      <a:gd name="connsiteY27" fmla="*/ 84199 h 94179"/>
                      <a:gd name="connsiteX28" fmla="*/ 950 w 229921"/>
                      <a:gd name="connsiteY28" fmla="*/ 86552 h 94179"/>
                      <a:gd name="connsiteX29" fmla="*/ 3224 w 229921"/>
                      <a:gd name="connsiteY29" fmla="*/ 87489 h 94179"/>
                      <a:gd name="connsiteX30" fmla="*/ 41511 w 229921"/>
                      <a:gd name="connsiteY30" fmla="*/ 87489 h 94179"/>
                      <a:gd name="connsiteX31" fmla="*/ 45573 w 229921"/>
                      <a:gd name="connsiteY31" fmla="*/ 83252 h 94179"/>
                      <a:gd name="connsiteX32" fmla="*/ 45573 w 229921"/>
                      <a:gd name="connsiteY32" fmla="*/ 78111 h 94179"/>
                      <a:gd name="connsiteX33" fmla="*/ 58137 w 229921"/>
                      <a:gd name="connsiteY33" fmla="*/ 78076 h 94179"/>
                      <a:gd name="connsiteX34" fmla="*/ 61665 w 229921"/>
                      <a:gd name="connsiteY34" fmla="*/ 74723 h 94179"/>
                      <a:gd name="connsiteX35" fmla="*/ 61665 w 229921"/>
                      <a:gd name="connsiteY35" fmla="*/ 12810 h 94179"/>
                      <a:gd name="connsiteX36" fmla="*/ 58137 w 229921"/>
                      <a:gd name="connsiteY36" fmla="*/ 9410 h 94179"/>
                      <a:gd name="connsiteX0" fmla="*/ 230767 w 231212"/>
                      <a:gd name="connsiteY0" fmla="*/ 41658 h 94179"/>
                      <a:gd name="connsiteX1" fmla="*/ 223236 w 231212"/>
                      <a:gd name="connsiteY1" fmla="*/ 35696 h 94179"/>
                      <a:gd name="connsiteX2" fmla="*/ 219524 w 231212"/>
                      <a:gd name="connsiteY2" fmla="*/ 36252 h 94179"/>
                      <a:gd name="connsiteX3" fmla="*/ 166722 w 231212"/>
                      <a:gd name="connsiteY3" fmla="*/ 54882 h 94179"/>
                      <a:gd name="connsiteX4" fmla="*/ 153218 w 231212"/>
                      <a:gd name="connsiteY4" fmla="*/ 64654 h 94179"/>
                      <a:gd name="connsiteX5" fmla="*/ 147056 w 231212"/>
                      <a:gd name="connsiteY5" fmla="*/ 63609 h 94179"/>
                      <a:gd name="connsiteX6" fmla="*/ 108570 w 231212"/>
                      <a:gd name="connsiteY6" fmla="*/ 51078 h 94179"/>
                      <a:gd name="connsiteX7" fmla="*/ 106889 w 231212"/>
                      <a:gd name="connsiteY7" fmla="*/ 47833 h 94179"/>
                      <a:gd name="connsiteX8" fmla="*/ 110059 w 231212"/>
                      <a:gd name="connsiteY8" fmla="*/ 46145 h 94179"/>
                      <a:gd name="connsiteX9" fmla="*/ 148555 w 231212"/>
                      <a:gd name="connsiteY9" fmla="*/ 58649 h 94179"/>
                      <a:gd name="connsiteX10" fmla="*/ 153218 w 231212"/>
                      <a:gd name="connsiteY10" fmla="*/ 59488 h 94179"/>
                      <a:gd name="connsiteX11" fmla="*/ 162448 w 231212"/>
                      <a:gd name="connsiteY11" fmla="*/ 50326 h 94179"/>
                      <a:gd name="connsiteX12" fmla="*/ 158217 w 231212"/>
                      <a:gd name="connsiteY12" fmla="*/ 43114 h 94179"/>
                      <a:gd name="connsiteX13" fmla="*/ 97250 w 231212"/>
                      <a:gd name="connsiteY13" fmla="*/ 19846 h 94179"/>
                      <a:gd name="connsiteX14" fmla="*/ 67220 w 231212"/>
                      <a:gd name="connsiteY14" fmla="*/ 19822 h 94179"/>
                      <a:gd name="connsiteX15" fmla="*/ 67220 w 231212"/>
                      <a:gd name="connsiteY15" fmla="*/ 70035 h 94179"/>
                      <a:gd name="connsiteX16" fmla="*/ 137711 w 231212"/>
                      <a:gd name="connsiteY16" fmla="*/ 94174 h 94179"/>
                      <a:gd name="connsiteX17" fmla="*/ 224419 w 231212"/>
                      <a:gd name="connsiteY17" fmla="*/ 54497 h 94179"/>
                      <a:gd name="connsiteX18" fmla="*/ 231212 w 231212"/>
                      <a:gd name="connsiteY18" fmla="*/ 44823 h 94179"/>
                      <a:gd name="connsiteX19" fmla="*/ 230767 w 231212"/>
                      <a:gd name="connsiteY19" fmla="*/ 41658 h 94179"/>
                      <a:gd name="connsiteX20" fmla="*/ 59428 w 231212"/>
                      <a:gd name="connsiteY20" fmla="*/ 9410 h 94179"/>
                      <a:gd name="connsiteX21" fmla="*/ 46864 w 231212"/>
                      <a:gd name="connsiteY21" fmla="*/ 9410 h 94179"/>
                      <a:gd name="connsiteX22" fmla="*/ 46864 w 231212"/>
                      <a:gd name="connsiteY22" fmla="*/ 4268 h 94179"/>
                      <a:gd name="connsiteX23" fmla="*/ 42802 w 231212"/>
                      <a:gd name="connsiteY23" fmla="*/ 0 h 94179"/>
                      <a:gd name="connsiteX24" fmla="*/ 4515 w 231212"/>
                      <a:gd name="connsiteY24" fmla="*/ 0 h 94179"/>
                      <a:gd name="connsiteX25" fmla="*/ 2241 w 231212"/>
                      <a:gd name="connsiteY25" fmla="*/ 978 h 94179"/>
                      <a:gd name="connsiteX26" fmla="*/ 3873 w 231212"/>
                      <a:gd name="connsiteY26" fmla="*/ 2142 h 94179"/>
                      <a:gd name="connsiteX27" fmla="*/ 1291 w 231212"/>
                      <a:gd name="connsiteY27" fmla="*/ 84199 h 94179"/>
                      <a:gd name="connsiteX28" fmla="*/ 2241 w 231212"/>
                      <a:gd name="connsiteY28" fmla="*/ 86552 h 94179"/>
                      <a:gd name="connsiteX29" fmla="*/ 27758 w 231212"/>
                      <a:gd name="connsiteY29" fmla="*/ 86298 h 94179"/>
                      <a:gd name="connsiteX30" fmla="*/ 42802 w 231212"/>
                      <a:gd name="connsiteY30" fmla="*/ 87489 h 94179"/>
                      <a:gd name="connsiteX31" fmla="*/ 46864 w 231212"/>
                      <a:gd name="connsiteY31" fmla="*/ 83252 h 94179"/>
                      <a:gd name="connsiteX32" fmla="*/ 46864 w 231212"/>
                      <a:gd name="connsiteY32" fmla="*/ 78111 h 94179"/>
                      <a:gd name="connsiteX33" fmla="*/ 59428 w 231212"/>
                      <a:gd name="connsiteY33" fmla="*/ 78076 h 94179"/>
                      <a:gd name="connsiteX34" fmla="*/ 62956 w 231212"/>
                      <a:gd name="connsiteY34" fmla="*/ 74723 h 94179"/>
                      <a:gd name="connsiteX35" fmla="*/ 62956 w 231212"/>
                      <a:gd name="connsiteY35" fmla="*/ 12810 h 94179"/>
                      <a:gd name="connsiteX36" fmla="*/ 59428 w 231212"/>
                      <a:gd name="connsiteY36" fmla="*/ 9410 h 94179"/>
                      <a:gd name="connsiteX0" fmla="*/ 229476 w 229921"/>
                      <a:gd name="connsiteY0" fmla="*/ 41658 h 94179"/>
                      <a:gd name="connsiteX1" fmla="*/ 221945 w 229921"/>
                      <a:gd name="connsiteY1" fmla="*/ 35696 h 94179"/>
                      <a:gd name="connsiteX2" fmla="*/ 218233 w 229921"/>
                      <a:gd name="connsiteY2" fmla="*/ 36252 h 94179"/>
                      <a:gd name="connsiteX3" fmla="*/ 165431 w 229921"/>
                      <a:gd name="connsiteY3" fmla="*/ 54882 h 94179"/>
                      <a:gd name="connsiteX4" fmla="*/ 151927 w 229921"/>
                      <a:gd name="connsiteY4" fmla="*/ 64654 h 94179"/>
                      <a:gd name="connsiteX5" fmla="*/ 145765 w 229921"/>
                      <a:gd name="connsiteY5" fmla="*/ 63609 h 94179"/>
                      <a:gd name="connsiteX6" fmla="*/ 107279 w 229921"/>
                      <a:gd name="connsiteY6" fmla="*/ 51078 h 94179"/>
                      <a:gd name="connsiteX7" fmla="*/ 105598 w 229921"/>
                      <a:gd name="connsiteY7" fmla="*/ 47833 h 94179"/>
                      <a:gd name="connsiteX8" fmla="*/ 108768 w 229921"/>
                      <a:gd name="connsiteY8" fmla="*/ 46145 h 94179"/>
                      <a:gd name="connsiteX9" fmla="*/ 147264 w 229921"/>
                      <a:gd name="connsiteY9" fmla="*/ 58649 h 94179"/>
                      <a:gd name="connsiteX10" fmla="*/ 151927 w 229921"/>
                      <a:gd name="connsiteY10" fmla="*/ 59488 h 94179"/>
                      <a:gd name="connsiteX11" fmla="*/ 161157 w 229921"/>
                      <a:gd name="connsiteY11" fmla="*/ 50326 h 94179"/>
                      <a:gd name="connsiteX12" fmla="*/ 156926 w 229921"/>
                      <a:gd name="connsiteY12" fmla="*/ 43114 h 94179"/>
                      <a:gd name="connsiteX13" fmla="*/ 95959 w 229921"/>
                      <a:gd name="connsiteY13" fmla="*/ 19846 h 94179"/>
                      <a:gd name="connsiteX14" fmla="*/ 65929 w 229921"/>
                      <a:gd name="connsiteY14" fmla="*/ 19822 h 94179"/>
                      <a:gd name="connsiteX15" fmla="*/ 65929 w 229921"/>
                      <a:gd name="connsiteY15" fmla="*/ 70035 h 94179"/>
                      <a:gd name="connsiteX16" fmla="*/ 136420 w 229921"/>
                      <a:gd name="connsiteY16" fmla="*/ 94174 h 94179"/>
                      <a:gd name="connsiteX17" fmla="*/ 223128 w 229921"/>
                      <a:gd name="connsiteY17" fmla="*/ 54497 h 94179"/>
                      <a:gd name="connsiteX18" fmla="*/ 229921 w 229921"/>
                      <a:gd name="connsiteY18" fmla="*/ 44823 h 94179"/>
                      <a:gd name="connsiteX19" fmla="*/ 229476 w 229921"/>
                      <a:gd name="connsiteY19" fmla="*/ 41658 h 94179"/>
                      <a:gd name="connsiteX20" fmla="*/ 58137 w 229921"/>
                      <a:gd name="connsiteY20" fmla="*/ 9410 h 94179"/>
                      <a:gd name="connsiteX21" fmla="*/ 45573 w 229921"/>
                      <a:gd name="connsiteY21" fmla="*/ 9410 h 94179"/>
                      <a:gd name="connsiteX22" fmla="*/ 45573 w 229921"/>
                      <a:gd name="connsiteY22" fmla="*/ 4268 h 94179"/>
                      <a:gd name="connsiteX23" fmla="*/ 41511 w 229921"/>
                      <a:gd name="connsiteY23" fmla="*/ 0 h 94179"/>
                      <a:gd name="connsiteX24" fmla="*/ 3224 w 229921"/>
                      <a:gd name="connsiteY24" fmla="*/ 0 h 94179"/>
                      <a:gd name="connsiteX25" fmla="*/ 950 w 229921"/>
                      <a:gd name="connsiteY25" fmla="*/ 978 h 94179"/>
                      <a:gd name="connsiteX26" fmla="*/ 2582 w 229921"/>
                      <a:gd name="connsiteY26" fmla="*/ 2142 h 94179"/>
                      <a:gd name="connsiteX27" fmla="*/ 0 w 229921"/>
                      <a:gd name="connsiteY27" fmla="*/ 84199 h 94179"/>
                      <a:gd name="connsiteX28" fmla="*/ 25484 w 229921"/>
                      <a:gd name="connsiteY28" fmla="*/ 86552 h 94179"/>
                      <a:gd name="connsiteX29" fmla="*/ 26467 w 229921"/>
                      <a:gd name="connsiteY29" fmla="*/ 86298 h 94179"/>
                      <a:gd name="connsiteX30" fmla="*/ 41511 w 229921"/>
                      <a:gd name="connsiteY30" fmla="*/ 87489 h 94179"/>
                      <a:gd name="connsiteX31" fmla="*/ 45573 w 229921"/>
                      <a:gd name="connsiteY31" fmla="*/ 83252 h 94179"/>
                      <a:gd name="connsiteX32" fmla="*/ 45573 w 229921"/>
                      <a:gd name="connsiteY32" fmla="*/ 78111 h 94179"/>
                      <a:gd name="connsiteX33" fmla="*/ 58137 w 229921"/>
                      <a:gd name="connsiteY33" fmla="*/ 78076 h 94179"/>
                      <a:gd name="connsiteX34" fmla="*/ 61665 w 229921"/>
                      <a:gd name="connsiteY34" fmla="*/ 74723 h 94179"/>
                      <a:gd name="connsiteX35" fmla="*/ 61665 w 229921"/>
                      <a:gd name="connsiteY35" fmla="*/ 12810 h 94179"/>
                      <a:gd name="connsiteX36" fmla="*/ 58137 w 229921"/>
                      <a:gd name="connsiteY36" fmla="*/ 9410 h 94179"/>
                      <a:gd name="connsiteX0" fmla="*/ 228631 w 229076"/>
                      <a:gd name="connsiteY0" fmla="*/ 41658 h 94179"/>
                      <a:gd name="connsiteX1" fmla="*/ 221100 w 229076"/>
                      <a:gd name="connsiteY1" fmla="*/ 35696 h 94179"/>
                      <a:gd name="connsiteX2" fmla="*/ 217388 w 229076"/>
                      <a:gd name="connsiteY2" fmla="*/ 36252 h 94179"/>
                      <a:gd name="connsiteX3" fmla="*/ 164586 w 229076"/>
                      <a:gd name="connsiteY3" fmla="*/ 54882 h 94179"/>
                      <a:gd name="connsiteX4" fmla="*/ 151082 w 229076"/>
                      <a:gd name="connsiteY4" fmla="*/ 64654 h 94179"/>
                      <a:gd name="connsiteX5" fmla="*/ 144920 w 229076"/>
                      <a:gd name="connsiteY5" fmla="*/ 63609 h 94179"/>
                      <a:gd name="connsiteX6" fmla="*/ 106434 w 229076"/>
                      <a:gd name="connsiteY6" fmla="*/ 51078 h 94179"/>
                      <a:gd name="connsiteX7" fmla="*/ 104753 w 229076"/>
                      <a:gd name="connsiteY7" fmla="*/ 47833 h 94179"/>
                      <a:gd name="connsiteX8" fmla="*/ 107923 w 229076"/>
                      <a:gd name="connsiteY8" fmla="*/ 46145 h 94179"/>
                      <a:gd name="connsiteX9" fmla="*/ 146419 w 229076"/>
                      <a:gd name="connsiteY9" fmla="*/ 58649 h 94179"/>
                      <a:gd name="connsiteX10" fmla="*/ 151082 w 229076"/>
                      <a:gd name="connsiteY10" fmla="*/ 59488 h 94179"/>
                      <a:gd name="connsiteX11" fmla="*/ 160312 w 229076"/>
                      <a:gd name="connsiteY11" fmla="*/ 50326 h 94179"/>
                      <a:gd name="connsiteX12" fmla="*/ 156081 w 229076"/>
                      <a:gd name="connsiteY12" fmla="*/ 43114 h 94179"/>
                      <a:gd name="connsiteX13" fmla="*/ 95114 w 229076"/>
                      <a:gd name="connsiteY13" fmla="*/ 19846 h 94179"/>
                      <a:gd name="connsiteX14" fmla="*/ 65084 w 229076"/>
                      <a:gd name="connsiteY14" fmla="*/ 19822 h 94179"/>
                      <a:gd name="connsiteX15" fmla="*/ 65084 w 229076"/>
                      <a:gd name="connsiteY15" fmla="*/ 70035 h 94179"/>
                      <a:gd name="connsiteX16" fmla="*/ 135575 w 229076"/>
                      <a:gd name="connsiteY16" fmla="*/ 94174 h 94179"/>
                      <a:gd name="connsiteX17" fmla="*/ 222283 w 229076"/>
                      <a:gd name="connsiteY17" fmla="*/ 54497 h 94179"/>
                      <a:gd name="connsiteX18" fmla="*/ 229076 w 229076"/>
                      <a:gd name="connsiteY18" fmla="*/ 44823 h 94179"/>
                      <a:gd name="connsiteX19" fmla="*/ 228631 w 229076"/>
                      <a:gd name="connsiteY19" fmla="*/ 41658 h 94179"/>
                      <a:gd name="connsiteX20" fmla="*/ 57292 w 229076"/>
                      <a:gd name="connsiteY20" fmla="*/ 9410 h 94179"/>
                      <a:gd name="connsiteX21" fmla="*/ 44728 w 229076"/>
                      <a:gd name="connsiteY21" fmla="*/ 9410 h 94179"/>
                      <a:gd name="connsiteX22" fmla="*/ 44728 w 229076"/>
                      <a:gd name="connsiteY22" fmla="*/ 4268 h 94179"/>
                      <a:gd name="connsiteX23" fmla="*/ 40666 w 229076"/>
                      <a:gd name="connsiteY23" fmla="*/ 0 h 94179"/>
                      <a:gd name="connsiteX24" fmla="*/ 2379 w 229076"/>
                      <a:gd name="connsiteY24" fmla="*/ 0 h 94179"/>
                      <a:gd name="connsiteX25" fmla="*/ 105 w 229076"/>
                      <a:gd name="connsiteY25" fmla="*/ 978 h 94179"/>
                      <a:gd name="connsiteX26" fmla="*/ 1737 w 229076"/>
                      <a:gd name="connsiteY26" fmla="*/ 2142 h 94179"/>
                      <a:gd name="connsiteX27" fmla="*/ 24639 w 229076"/>
                      <a:gd name="connsiteY27" fmla="*/ 86552 h 94179"/>
                      <a:gd name="connsiteX28" fmla="*/ 25622 w 229076"/>
                      <a:gd name="connsiteY28" fmla="*/ 86298 h 94179"/>
                      <a:gd name="connsiteX29" fmla="*/ 40666 w 229076"/>
                      <a:gd name="connsiteY29" fmla="*/ 87489 h 94179"/>
                      <a:gd name="connsiteX30" fmla="*/ 44728 w 229076"/>
                      <a:gd name="connsiteY30" fmla="*/ 83252 h 94179"/>
                      <a:gd name="connsiteX31" fmla="*/ 44728 w 229076"/>
                      <a:gd name="connsiteY31" fmla="*/ 78111 h 94179"/>
                      <a:gd name="connsiteX32" fmla="*/ 57292 w 229076"/>
                      <a:gd name="connsiteY32" fmla="*/ 78076 h 94179"/>
                      <a:gd name="connsiteX33" fmla="*/ 60820 w 229076"/>
                      <a:gd name="connsiteY33" fmla="*/ 74723 h 94179"/>
                      <a:gd name="connsiteX34" fmla="*/ 60820 w 229076"/>
                      <a:gd name="connsiteY34" fmla="*/ 12810 h 94179"/>
                      <a:gd name="connsiteX35" fmla="*/ 57292 w 229076"/>
                      <a:gd name="connsiteY35" fmla="*/ 9410 h 94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229076" h="94179">
                        <a:moveTo>
                          <a:pt x="228631" y="41658"/>
                        </a:moveTo>
                        <a:cubicBezTo>
                          <a:pt x="228570" y="41658"/>
                          <a:pt x="227334" y="35577"/>
                          <a:pt x="221100" y="35696"/>
                        </a:cubicBezTo>
                        <a:cubicBezTo>
                          <a:pt x="220089" y="35696"/>
                          <a:pt x="218875" y="35870"/>
                          <a:pt x="217388" y="36252"/>
                        </a:cubicBezTo>
                        <a:cubicBezTo>
                          <a:pt x="205749" y="39128"/>
                          <a:pt x="185021" y="45456"/>
                          <a:pt x="164586" y="54882"/>
                        </a:cubicBezTo>
                        <a:cubicBezTo>
                          <a:pt x="162843" y="60166"/>
                          <a:pt x="158097" y="64622"/>
                          <a:pt x="151082" y="64654"/>
                        </a:cubicBezTo>
                        <a:cubicBezTo>
                          <a:pt x="149150" y="64654"/>
                          <a:pt x="147084" y="64329"/>
                          <a:pt x="144920" y="63609"/>
                        </a:cubicBezTo>
                        <a:lnTo>
                          <a:pt x="106434" y="51078"/>
                        </a:lnTo>
                        <a:cubicBezTo>
                          <a:pt x="105103" y="50667"/>
                          <a:pt x="104354" y="49195"/>
                          <a:pt x="104753" y="47833"/>
                        </a:cubicBezTo>
                        <a:cubicBezTo>
                          <a:pt x="105187" y="46472"/>
                          <a:pt x="106594" y="45720"/>
                          <a:pt x="107923" y="46145"/>
                        </a:cubicBezTo>
                        <a:lnTo>
                          <a:pt x="146419" y="58649"/>
                        </a:lnTo>
                        <a:cubicBezTo>
                          <a:pt x="148149" y="59251"/>
                          <a:pt x="149720" y="59488"/>
                          <a:pt x="151082" y="59488"/>
                        </a:cubicBezTo>
                        <a:cubicBezTo>
                          <a:pt x="157180" y="59425"/>
                          <a:pt x="160207" y="54914"/>
                          <a:pt x="160312" y="50326"/>
                        </a:cubicBezTo>
                        <a:cubicBezTo>
                          <a:pt x="160268" y="47298"/>
                          <a:pt x="158950" y="44541"/>
                          <a:pt x="156081" y="43114"/>
                        </a:cubicBezTo>
                        <a:cubicBezTo>
                          <a:pt x="115485" y="27697"/>
                          <a:pt x="105225" y="19638"/>
                          <a:pt x="95114" y="19846"/>
                        </a:cubicBezTo>
                        <a:lnTo>
                          <a:pt x="65084" y="19822"/>
                        </a:lnTo>
                        <a:lnTo>
                          <a:pt x="65084" y="70035"/>
                        </a:lnTo>
                        <a:cubicBezTo>
                          <a:pt x="96938" y="71386"/>
                          <a:pt x="116182" y="94601"/>
                          <a:pt x="135575" y="94174"/>
                        </a:cubicBezTo>
                        <a:cubicBezTo>
                          <a:pt x="154709" y="94599"/>
                          <a:pt x="172497" y="71951"/>
                          <a:pt x="222283" y="54497"/>
                        </a:cubicBezTo>
                        <a:cubicBezTo>
                          <a:pt x="225829" y="53181"/>
                          <a:pt x="229119" y="49398"/>
                          <a:pt x="229076" y="44823"/>
                        </a:cubicBezTo>
                        <a:cubicBezTo>
                          <a:pt x="229076" y="43889"/>
                          <a:pt x="228948" y="42866"/>
                          <a:pt x="228631" y="41658"/>
                        </a:cubicBezTo>
                        <a:close/>
                        <a:moveTo>
                          <a:pt x="57292" y="9410"/>
                        </a:moveTo>
                        <a:lnTo>
                          <a:pt x="44728" y="9410"/>
                        </a:lnTo>
                        <a:lnTo>
                          <a:pt x="44728" y="4268"/>
                        </a:lnTo>
                        <a:cubicBezTo>
                          <a:pt x="44728" y="2047"/>
                          <a:pt x="43078" y="42"/>
                          <a:pt x="40666" y="0"/>
                        </a:cubicBezTo>
                        <a:lnTo>
                          <a:pt x="2379" y="0"/>
                        </a:lnTo>
                        <a:cubicBezTo>
                          <a:pt x="1510" y="0"/>
                          <a:pt x="695" y="358"/>
                          <a:pt x="105" y="978"/>
                        </a:cubicBezTo>
                        <a:cubicBezTo>
                          <a:pt x="-503" y="1588"/>
                          <a:pt x="1737" y="1223"/>
                          <a:pt x="1737" y="2142"/>
                        </a:cubicBezTo>
                        <a:cubicBezTo>
                          <a:pt x="5826" y="16404"/>
                          <a:pt x="20658" y="72526"/>
                          <a:pt x="24639" y="86552"/>
                        </a:cubicBezTo>
                        <a:cubicBezTo>
                          <a:pt x="28620" y="100578"/>
                          <a:pt x="24751" y="86298"/>
                          <a:pt x="25622" y="86298"/>
                        </a:cubicBezTo>
                        <a:lnTo>
                          <a:pt x="40666" y="87489"/>
                        </a:lnTo>
                        <a:cubicBezTo>
                          <a:pt x="43075" y="87468"/>
                          <a:pt x="44728" y="85484"/>
                          <a:pt x="44728" y="83252"/>
                        </a:cubicBezTo>
                        <a:lnTo>
                          <a:pt x="44728" y="78111"/>
                        </a:lnTo>
                        <a:lnTo>
                          <a:pt x="57292" y="78076"/>
                        </a:lnTo>
                        <a:cubicBezTo>
                          <a:pt x="58679" y="78076"/>
                          <a:pt x="60605" y="77303"/>
                          <a:pt x="60820" y="74723"/>
                        </a:cubicBezTo>
                        <a:lnTo>
                          <a:pt x="60820" y="12810"/>
                        </a:lnTo>
                        <a:cubicBezTo>
                          <a:pt x="60605" y="10206"/>
                          <a:pt x="58689" y="9433"/>
                          <a:pt x="57292" y="9410"/>
                        </a:cubicBezTo>
                        <a:close/>
                      </a:path>
                    </a:pathLst>
                  </a:custGeom>
                  <a:solidFill>
                    <a:srgbClr val="5DA9CF"/>
                  </a:solidFill>
                  <a:ln w="25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Graphic 382">
                    <a:extLst>
                      <a:ext uri="{FF2B5EF4-FFF2-40B4-BE49-F238E27FC236}">
                        <a16:creationId xmlns:a16="http://schemas.microsoft.com/office/drawing/2014/main" id="{111E5478-9416-4BC7-BB98-1F6F891F8205}"/>
                      </a:ext>
                    </a:extLst>
                  </p:cNvPr>
                  <p:cNvSpPr/>
                  <p:nvPr/>
                </p:nvSpPr>
                <p:spPr>
                  <a:xfrm>
                    <a:off x="6539678" y="5114762"/>
                    <a:ext cx="234123" cy="99303"/>
                  </a:xfrm>
                  <a:custGeom>
                    <a:avLst/>
                    <a:gdLst>
                      <a:gd name="connsiteX0" fmla="*/ 237497 w 237428"/>
                      <a:gd name="connsiteY0" fmla="*/ 42186 h 94971"/>
                      <a:gd name="connsiteX1" fmla="*/ 229720 w 237428"/>
                      <a:gd name="connsiteY1" fmla="*/ 36224 h 94971"/>
                      <a:gd name="connsiteX2" fmla="*/ 225886 w 237428"/>
                      <a:gd name="connsiteY2" fmla="*/ 36780 h 94971"/>
                      <a:gd name="connsiteX3" fmla="*/ 171360 w 237428"/>
                      <a:gd name="connsiteY3" fmla="*/ 55410 h 94971"/>
                      <a:gd name="connsiteX4" fmla="*/ 157415 w 237428"/>
                      <a:gd name="connsiteY4" fmla="*/ 65182 h 94971"/>
                      <a:gd name="connsiteX5" fmla="*/ 151052 w 237428"/>
                      <a:gd name="connsiteY5" fmla="*/ 64137 h 94971"/>
                      <a:gd name="connsiteX6" fmla="*/ 111309 w 237428"/>
                      <a:gd name="connsiteY6" fmla="*/ 51606 h 94971"/>
                      <a:gd name="connsiteX7" fmla="*/ 109573 w 237428"/>
                      <a:gd name="connsiteY7" fmla="*/ 48361 h 94971"/>
                      <a:gd name="connsiteX8" fmla="*/ 112847 w 237428"/>
                      <a:gd name="connsiteY8" fmla="*/ 46673 h 94971"/>
                      <a:gd name="connsiteX9" fmla="*/ 152600 w 237428"/>
                      <a:gd name="connsiteY9" fmla="*/ 59177 h 94971"/>
                      <a:gd name="connsiteX10" fmla="*/ 157415 w 237428"/>
                      <a:gd name="connsiteY10" fmla="*/ 60016 h 94971"/>
                      <a:gd name="connsiteX11" fmla="*/ 166946 w 237428"/>
                      <a:gd name="connsiteY11" fmla="*/ 50854 h 94971"/>
                      <a:gd name="connsiteX12" fmla="*/ 162578 w 237428"/>
                      <a:gd name="connsiteY12" fmla="*/ 43642 h 94971"/>
                      <a:gd name="connsiteX13" fmla="*/ 99620 w 237428"/>
                      <a:gd name="connsiteY13" fmla="*/ 20374 h 94971"/>
                      <a:gd name="connsiteX14" fmla="*/ 68609 w 237428"/>
                      <a:gd name="connsiteY14" fmla="*/ 20350 h 94971"/>
                      <a:gd name="connsiteX15" fmla="*/ 68609 w 237428"/>
                      <a:gd name="connsiteY15" fmla="*/ 70563 h 94971"/>
                      <a:gd name="connsiteX16" fmla="*/ 141402 w 237428"/>
                      <a:gd name="connsiteY16" fmla="*/ 94702 h 94971"/>
                      <a:gd name="connsiteX17" fmla="*/ 230941 w 237428"/>
                      <a:gd name="connsiteY17" fmla="*/ 55025 h 94971"/>
                      <a:gd name="connsiteX18" fmla="*/ 237956 w 237428"/>
                      <a:gd name="connsiteY18" fmla="*/ 45351 h 94971"/>
                      <a:gd name="connsiteX19" fmla="*/ 237497 w 237428"/>
                      <a:gd name="connsiteY19" fmla="*/ 42186 h 94971"/>
                      <a:gd name="connsiteX20" fmla="*/ 60563 w 237428"/>
                      <a:gd name="connsiteY20" fmla="*/ 9938 h 94971"/>
                      <a:gd name="connsiteX21" fmla="*/ 47588 w 237428"/>
                      <a:gd name="connsiteY21" fmla="*/ 9938 h 94971"/>
                      <a:gd name="connsiteX22" fmla="*/ 47588 w 237428"/>
                      <a:gd name="connsiteY22" fmla="*/ 4796 h 94971"/>
                      <a:gd name="connsiteX23" fmla="*/ 43394 w 237428"/>
                      <a:gd name="connsiteY23" fmla="*/ 528 h 94971"/>
                      <a:gd name="connsiteX24" fmla="*/ 3857 w 237428"/>
                      <a:gd name="connsiteY24" fmla="*/ 528 h 94971"/>
                      <a:gd name="connsiteX25" fmla="*/ 1509 w 237428"/>
                      <a:gd name="connsiteY25" fmla="*/ 1506 h 94971"/>
                      <a:gd name="connsiteX26" fmla="*/ 528 w 237428"/>
                      <a:gd name="connsiteY26" fmla="*/ 3860 h 94971"/>
                      <a:gd name="connsiteX27" fmla="*/ 528 w 237428"/>
                      <a:gd name="connsiteY27" fmla="*/ 84727 h 94971"/>
                      <a:gd name="connsiteX28" fmla="*/ 1509 w 237428"/>
                      <a:gd name="connsiteY28" fmla="*/ 87080 h 94971"/>
                      <a:gd name="connsiteX29" fmla="*/ 3857 w 237428"/>
                      <a:gd name="connsiteY29" fmla="*/ 88017 h 94971"/>
                      <a:gd name="connsiteX30" fmla="*/ 43394 w 237428"/>
                      <a:gd name="connsiteY30" fmla="*/ 88017 h 94971"/>
                      <a:gd name="connsiteX31" fmla="*/ 47588 w 237428"/>
                      <a:gd name="connsiteY31" fmla="*/ 83780 h 94971"/>
                      <a:gd name="connsiteX32" fmla="*/ 47588 w 237428"/>
                      <a:gd name="connsiteY32" fmla="*/ 78639 h 94971"/>
                      <a:gd name="connsiteX33" fmla="*/ 60563 w 237428"/>
                      <a:gd name="connsiteY33" fmla="*/ 78604 h 94971"/>
                      <a:gd name="connsiteX34" fmla="*/ 64206 w 237428"/>
                      <a:gd name="connsiteY34" fmla="*/ 75251 h 94971"/>
                      <a:gd name="connsiteX35" fmla="*/ 64206 w 237428"/>
                      <a:gd name="connsiteY35" fmla="*/ 13338 h 94971"/>
                      <a:gd name="connsiteX36" fmla="*/ 60563 w 237428"/>
                      <a:gd name="connsiteY36" fmla="*/ 9938 h 94971"/>
                      <a:gd name="connsiteX0" fmla="*/ 236969 w 237428"/>
                      <a:gd name="connsiteY0" fmla="*/ 41658 h 94179"/>
                      <a:gd name="connsiteX1" fmla="*/ 229192 w 237428"/>
                      <a:gd name="connsiteY1" fmla="*/ 35696 h 94179"/>
                      <a:gd name="connsiteX2" fmla="*/ 225358 w 237428"/>
                      <a:gd name="connsiteY2" fmla="*/ 36252 h 94179"/>
                      <a:gd name="connsiteX3" fmla="*/ 170832 w 237428"/>
                      <a:gd name="connsiteY3" fmla="*/ 54882 h 94179"/>
                      <a:gd name="connsiteX4" fmla="*/ 156887 w 237428"/>
                      <a:gd name="connsiteY4" fmla="*/ 64654 h 94179"/>
                      <a:gd name="connsiteX5" fmla="*/ 150524 w 237428"/>
                      <a:gd name="connsiteY5" fmla="*/ 63609 h 94179"/>
                      <a:gd name="connsiteX6" fmla="*/ 110781 w 237428"/>
                      <a:gd name="connsiteY6" fmla="*/ 51078 h 94179"/>
                      <a:gd name="connsiteX7" fmla="*/ 109045 w 237428"/>
                      <a:gd name="connsiteY7" fmla="*/ 47833 h 94179"/>
                      <a:gd name="connsiteX8" fmla="*/ 112319 w 237428"/>
                      <a:gd name="connsiteY8" fmla="*/ 46145 h 94179"/>
                      <a:gd name="connsiteX9" fmla="*/ 152072 w 237428"/>
                      <a:gd name="connsiteY9" fmla="*/ 58649 h 94179"/>
                      <a:gd name="connsiteX10" fmla="*/ 156887 w 237428"/>
                      <a:gd name="connsiteY10" fmla="*/ 59488 h 94179"/>
                      <a:gd name="connsiteX11" fmla="*/ 166418 w 237428"/>
                      <a:gd name="connsiteY11" fmla="*/ 50326 h 94179"/>
                      <a:gd name="connsiteX12" fmla="*/ 162050 w 237428"/>
                      <a:gd name="connsiteY12" fmla="*/ 43114 h 94179"/>
                      <a:gd name="connsiteX13" fmla="*/ 99092 w 237428"/>
                      <a:gd name="connsiteY13" fmla="*/ 19846 h 94179"/>
                      <a:gd name="connsiteX14" fmla="*/ 68081 w 237428"/>
                      <a:gd name="connsiteY14" fmla="*/ 19822 h 94179"/>
                      <a:gd name="connsiteX15" fmla="*/ 68081 w 237428"/>
                      <a:gd name="connsiteY15" fmla="*/ 70035 h 94179"/>
                      <a:gd name="connsiteX16" fmla="*/ 140874 w 237428"/>
                      <a:gd name="connsiteY16" fmla="*/ 94174 h 94179"/>
                      <a:gd name="connsiteX17" fmla="*/ 230413 w 237428"/>
                      <a:gd name="connsiteY17" fmla="*/ 54497 h 94179"/>
                      <a:gd name="connsiteX18" fmla="*/ 237428 w 237428"/>
                      <a:gd name="connsiteY18" fmla="*/ 44823 h 94179"/>
                      <a:gd name="connsiteX19" fmla="*/ 236969 w 237428"/>
                      <a:gd name="connsiteY19" fmla="*/ 41658 h 94179"/>
                      <a:gd name="connsiteX20" fmla="*/ 60035 w 237428"/>
                      <a:gd name="connsiteY20" fmla="*/ 9410 h 94179"/>
                      <a:gd name="connsiteX21" fmla="*/ 47060 w 237428"/>
                      <a:gd name="connsiteY21" fmla="*/ 9410 h 94179"/>
                      <a:gd name="connsiteX22" fmla="*/ 47060 w 237428"/>
                      <a:gd name="connsiteY22" fmla="*/ 4268 h 94179"/>
                      <a:gd name="connsiteX23" fmla="*/ 42866 w 237428"/>
                      <a:gd name="connsiteY23" fmla="*/ 0 h 94179"/>
                      <a:gd name="connsiteX24" fmla="*/ 3329 w 237428"/>
                      <a:gd name="connsiteY24" fmla="*/ 0 h 94179"/>
                      <a:gd name="connsiteX25" fmla="*/ 981 w 237428"/>
                      <a:gd name="connsiteY25" fmla="*/ 978 h 94179"/>
                      <a:gd name="connsiteX26" fmla="*/ 0 w 237428"/>
                      <a:gd name="connsiteY26" fmla="*/ 84199 h 94179"/>
                      <a:gd name="connsiteX27" fmla="*/ 981 w 237428"/>
                      <a:gd name="connsiteY27" fmla="*/ 86552 h 94179"/>
                      <a:gd name="connsiteX28" fmla="*/ 3329 w 237428"/>
                      <a:gd name="connsiteY28" fmla="*/ 87489 h 94179"/>
                      <a:gd name="connsiteX29" fmla="*/ 42866 w 237428"/>
                      <a:gd name="connsiteY29" fmla="*/ 87489 h 94179"/>
                      <a:gd name="connsiteX30" fmla="*/ 47060 w 237428"/>
                      <a:gd name="connsiteY30" fmla="*/ 83252 h 94179"/>
                      <a:gd name="connsiteX31" fmla="*/ 47060 w 237428"/>
                      <a:gd name="connsiteY31" fmla="*/ 78111 h 94179"/>
                      <a:gd name="connsiteX32" fmla="*/ 60035 w 237428"/>
                      <a:gd name="connsiteY32" fmla="*/ 78076 h 94179"/>
                      <a:gd name="connsiteX33" fmla="*/ 63678 w 237428"/>
                      <a:gd name="connsiteY33" fmla="*/ 74723 h 94179"/>
                      <a:gd name="connsiteX34" fmla="*/ 63678 w 237428"/>
                      <a:gd name="connsiteY34" fmla="*/ 12810 h 94179"/>
                      <a:gd name="connsiteX35" fmla="*/ 60035 w 237428"/>
                      <a:gd name="connsiteY35" fmla="*/ 9410 h 94179"/>
                      <a:gd name="connsiteX0" fmla="*/ 239439 w 239898"/>
                      <a:gd name="connsiteY0" fmla="*/ 41658 h 94179"/>
                      <a:gd name="connsiteX1" fmla="*/ 231662 w 239898"/>
                      <a:gd name="connsiteY1" fmla="*/ 35696 h 94179"/>
                      <a:gd name="connsiteX2" fmla="*/ 227828 w 239898"/>
                      <a:gd name="connsiteY2" fmla="*/ 36252 h 94179"/>
                      <a:gd name="connsiteX3" fmla="*/ 173302 w 239898"/>
                      <a:gd name="connsiteY3" fmla="*/ 54882 h 94179"/>
                      <a:gd name="connsiteX4" fmla="*/ 159357 w 239898"/>
                      <a:gd name="connsiteY4" fmla="*/ 64654 h 94179"/>
                      <a:gd name="connsiteX5" fmla="*/ 152994 w 239898"/>
                      <a:gd name="connsiteY5" fmla="*/ 63609 h 94179"/>
                      <a:gd name="connsiteX6" fmla="*/ 113251 w 239898"/>
                      <a:gd name="connsiteY6" fmla="*/ 51078 h 94179"/>
                      <a:gd name="connsiteX7" fmla="*/ 111515 w 239898"/>
                      <a:gd name="connsiteY7" fmla="*/ 47833 h 94179"/>
                      <a:gd name="connsiteX8" fmla="*/ 114789 w 239898"/>
                      <a:gd name="connsiteY8" fmla="*/ 46145 h 94179"/>
                      <a:gd name="connsiteX9" fmla="*/ 154542 w 239898"/>
                      <a:gd name="connsiteY9" fmla="*/ 58649 h 94179"/>
                      <a:gd name="connsiteX10" fmla="*/ 159357 w 239898"/>
                      <a:gd name="connsiteY10" fmla="*/ 59488 h 94179"/>
                      <a:gd name="connsiteX11" fmla="*/ 168888 w 239898"/>
                      <a:gd name="connsiteY11" fmla="*/ 50326 h 94179"/>
                      <a:gd name="connsiteX12" fmla="*/ 164520 w 239898"/>
                      <a:gd name="connsiteY12" fmla="*/ 43114 h 94179"/>
                      <a:gd name="connsiteX13" fmla="*/ 101562 w 239898"/>
                      <a:gd name="connsiteY13" fmla="*/ 19846 h 94179"/>
                      <a:gd name="connsiteX14" fmla="*/ 70551 w 239898"/>
                      <a:gd name="connsiteY14" fmla="*/ 19822 h 94179"/>
                      <a:gd name="connsiteX15" fmla="*/ 70551 w 239898"/>
                      <a:gd name="connsiteY15" fmla="*/ 70035 h 94179"/>
                      <a:gd name="connsiteX16" fmla="*/ 143344 w 239898"/>
                      <a:gd name="connsiteY16" fmla="*/ 94174 h 94179"/>
                      <a:gd name="connsiteX17" fmla="*/ 232883 w 239898"/>
                      <a:gd name="connsiteY17" fmla="*/ 54497 h 94179"/>
                      <a:gd name="connsiteX18" fmla="*/ 239898 w 239898"/>
                      <a:gd name="connsiteY18" fmla="*/ 44823 h 94179"/>
                      <a:gd name="connsiteX19" fmla="*/ 239439 w 239898"/>
                      <a:gd name="connsiteY19" fmla="*/ 41658 h 94179"/>
                      <a:gd name="connsiteX20" fmla="*/ 62505 w 239898"/>
                      <a:gd name="connsiteY20" fmla="*/ 9410 h 94179"/>
                      <a:gd name="connsiteX21" fmla="*/ 49530 w 239898"/>
                      <a:gd name="connsiteY21" fmla="*/ 9410 h 94179"/>
                      <a:gd name="connsiteX22" fmla="*/ 49530 w 239898"/>
                      <a:gd name="connsiteY22" fmla="*/ 4268 h 94179"/>
                      <a:gd name="connsiteX23" fmla="*/ 45336 w 239898"/>
                      <a:gd name="connsiteY23" fmla="*/ 0 h 94179"/>
                      <a:gd name="connsiteX24" fmla="*/ 5799 w 239898"/>
                      <a:gd name="connsiteY24" fmla="*/ 0 h 94179"/>
                      <a:gd name="connsiteX25" fmla="*/ 3451 w 239898"/>
                      <a:gd name="connsiteY25" fmla="*/ 978 h 94179"/>
                      <a:gd name="connsiteX26" fmla="*/ 2470 w 239898"/>
                      <a:gd name="connsiteY26" fmla="*/ 84199 h 94179"/>
                      <a:gd name="connsiteX27" fmla="*/ 3451 w 239898"/>
                      <a:gd name="connsiteY27" fmla="*/ 86552 h 94179"/>
                      <a:gd name="connsiteX28" fmla="*/ 45336 w 239898"/>
                      <a:gd name="connsiteY28" fmla="*/ 87489 h 94179"/>
                      <a:gd name="connsiteX29" fmla="*/ 49530 w 239898"/>
                      <a:gd name="connsiteY29" fmla="*/ 83252 h 94179"/>
                      <a:gd name="connsiteX30" fmla="*/ 49530 w 239898"/>
                      <a:gd name="connsiteY30" fmla="*/ 78111 h 94179"/>
                      <a:gd name="connsiteX31" fmla="*/ 62505 w 239898"/>
                      <a:gd name="connsiteY31" fmla="*/ 78076 h 94179"/>
                      <a:gd name="connsiteX32" fmla="*/ 66148 w 239898"/>
                      <a:gd name="connsiteY32" fmla="*/ 74723 h 94179"/>
                      <a:gd name="connsiteX33" fmla="*/ 66148 w 239898"/>
                      <a:gd name="connsiteY33" fmla="*/ 12810 h 94179"/>
                      <a:gd name="connsiteX34" fmla="*/ 62505 w 239898"/>
                      <a:gd name="connsiteY34" fmla="*/ 9410 h 94179"/>
                      <a:gd name="connsiteX0" fmla="*/ 236969 w 237428"/>
                      <a:gd name="connsiteY0" fmla="*/ 41658 h 94179"/>
                      <a:gd name="connsiteX1" fmla="*/ 229192 w 237428"/>
                      <a:gd name="connsiteY1" fmla="*/ 35696 h 94179"/>
                      <a:gd name="connsiteX2" fmla="*/ 225358 w 237428"/>
                      <a:gd name="connsiteY2" fmla="*/ 36252 h 94179"/>
                      <a:gd name="connsiteX3" fmla="*/ 170832 w 237428"/>
                      <a:gd name="connsiteY3" fmla="*/ 54882 h 94179"/>
                      <a:gd name="connsiteX4" fmla="*/ 156887 w 237428"/>
                      <a:gd name="connsiteY4" fmla="*/ 64654 h 94179"/>
                      <a:gd name="connsiteX5" fmla="*/ 150524 w 237428"/>
                      <a:gd name="connsiteY5" fmla="*/ 63609 h 94179"/>
                      <a:gd name="connsiteX6" fmla="*/ 110781 w 237428"/>
                      <a:gd name="connsiteY6" fmla="*/ 51078 h 94179"/>
                      <a:gd name="connsiteX7" fmla="*/ 109045 w 237428"/>
                      <a:gd name="connsiteY7" fmla="*/ 47833 h 94179"/>
                      <a:gd name="connsiteX8" fmla="*/ 112319 w 237428"/>
                      <a:gd name="connsiteY8" fmla="*/ 46145 h 94179"/>
                      <a:gd name="connsiteX9" fmla="*/ 152072 w 237428"/>
                      <a:gd name="connsiteY9" fmla="*/ 58649 h 94179"/>
                      <a:gd name="connsiteX10" fmla="*/ 156887 w 237428"/>
                      <a:gd name="connsiteY10" fmla="*/ 59488 h 94179"/>
                      <a:gd name="connsiteX11" fmla="*/ 166418 w 237428"/>
                      <a:gd name="connsiteY11" fmla="*/ 50326 h 94179"/>
                      <a:gd name="connsiteX12" fmla="*/ 162050 w 237428"/>
                      <a:gd name="connsiteY12" fmla="*/ 43114 h 94179"/>
                      <a:gd name="connsiteX13" fmla="*/ 99092 w 237428"/>
                      <a:gd name="connsiteY13" fmla="*/ 19846 h 94179"/>
                      <a:gd name="connsiteX14" fmla="*/ 68081 w 237428"/>
                      <a:gd name="connsiteY14" fmla="*/ 19822 h 94179"/>
                      <a:gd name="connsiteX15" fmla="*/ 68081 w 237428"/>
                      <a:gd name="connsiteY15" fmla="*/ 70035 h 94179"/>
                      <a:gd name="connsiteX16" fmla="*/ 140874 w 237428"/>
                      <a:gd name="connsiteY16" fmla="*/ 94174 h 94179"/>
                      <a:gd name="connsiteX17" fmla="*/ 230413 w 237428"/>
                      <a:gd name="connsiteY17" fmla="*/ 54497 h 94179"/>
                      <a:gd name="connsiteX18" fmla="*/ 237428 w 237428"/>
                      <a:gd name="connsiteY18" fmla="*/ 44823 h 94179"/>
                      <a:gd name="connsiteX19" fmla="*/ 236969 w 237428"/>
                      <a:gd name="connsiteY19" fmla="*/ 41658 h 94179"/>
                      <a:gd name="connsiteX20" fmla="*/ 60035 w 237428"/>
                      <a:gd name="connsiteY20" fmla="*/ 9410 h 94179"/>
                      <a:gd name="connsiteX21" fmla="*/ 47060 w 237428"/>
                      <a:gd name="connsiteY21" fmla="*/ 9410 h 94179"/>
                      <a:gd name="connsiteX22" fmla="*/ 47060 w 237428"/>
                      <a:gd name="connsiteY22" fmla="*/ 4268 h 94179"/>
                      <a:gd name="connsiteX23" fmla="*/ 42866 w 237428"/>
                      <a:gd name="connsiteY23" fmla="*/ 0 h 94179"/>
                      <a:gd name="connsiteX24" fmla="*/ 3329 w 237428"/>
                      <a:gd name="connsiteY24" fmla="*/ 0 h 94179"/>
                      <a:gd name="connsiteX25" fmla="*/ 981 w 237428"/>
                      <a:gd name="connsiteY25" fmla="*/ 978 h 94179"/>
                      <a:gd name="connsiteX26" fmla="*/ 0 w 237428"/>
                      <a:gd name="connsiteY26" fmla="*/ 84199 h 94179"/>
                      <a:gd name="connsiteX27" fmla="*/ 42866 w 237428"/>
                      <a:gd name="connsiteY27" fmla="*/ 87489 h 94179"/>
                      <a:gd name="connsiteX28" fmla="*/ 47060 w 237428"/>
                      <a:gd name="connsiteY28" fmla="*/ 83252 h 94179"/>
                      <a:gd name="connsiteX29" fmla="*/ 47060 w 237428"/>
                      <a:gd name="connsiteY29" fmla="*/ 78111 h 94179"/>
                      <a:gd name="connsiteX30" fmla="*/ 60035 w 237428"/>
                      <a:gd name="connsiteY30" fmla="*/ 78076 h 94179"/>
                      <a:gd name="connsiteX31" fmla="*/ 63678 w 237428"/>
                      <a:gd name="connsiteY31" fmla="*/ 74723 h 94179"/>
                      <a:gd name="connsiteX32" fmla="*/ 63678 w 237428"/>
                      <a:gd name="connsiteY32" fmla="*/ 12810 h 94179"/>
                      <a:gd name="connsiteX33" fmla="*/ 60035 w 237428"/>
                      <a:gd name="connsiteY33" fmla="*/ 9410 h 94179"/>
                      <a:gd name="connsiteX0" fmla="*/ 236003 w 236462"/>
                      <a:gd name="connsiteY0" fmla="*/ 41658 h 98861"/>
                      <a:gd name="connsiteX1" fmla="*/ 228226 w 236462"/>
                      <a:gd name="connsiteY1" fmla="*/ 35696 h 98861"/>
                      <a:gd name="connsiteX2" fmla="*/ 224392 w 236462"/>
                      <a:gd name="connsiteY2" fmla="*/ 36252 h 98861"/>
                      <a:gd name="connsiteX3" fmla="*/ 169866 w 236462"/>
                      <a:gd name="connsiteY3" fmla="*/ 54882 h 98861"/>
                      <a:gd name="connsiteX4" fmla="*/ 155921 w 236462"/>
                      <a:gd name="connsiteY4" fmla="*/ 64654 h 98861"/>
                      <a:gd name="connsiteX5" fmla="*/ 149558 w 236462"/>
                      <a:gd name="connsiteY5" fmla="*/ 63609 h 98861"/>
                      <a:gd name="connsiteX6" fmla="*/ 109815 w 236462"/>
                      <a:gd name="connsiteY6" fmla="*/ 51078 h 98861"/>
                      <a:gd name="connsiteX7" fmla="*/ 108079 w 236462"/>
                      <a:gd name="connsiteY7" fmla="*/ 47833 h 98861"/>
                      <a:gd name="connsiteX8" fmla="*/ 111353 w 236462"/>
                      <a:gd name="connsiteY8" fmla="*/ 46145 h 98861"/>
                      <a:gd name="connsiteX9" fmla="*/ 151106 w 236462"/>
                      <a:gd name="connsiteY9" fmla="*/ 58649 h 98861"/>
                      <a:gd name="connsiteX10" fmla="*/ 155921 w 236462"/>
                      <a:gd name="connsiteY10" fmla="*/ 59488 h 98861"/>
                      <a:gd name="connsiteX11" fmla="*/ 165452 w 236462"/>
                      <a:gd name="connsiteY11" fmla="*/ 50326 h 98861"/>
                      <a:gd name="connsiteX12" fmla="*/ 161084 w 236462"/>
                      <a:gd name="connsiteY12" fmla="*/ 43114 h 98861"/>
                      <a:gd name="connsiteX13" fmla="*/ 98126 w 236462"/>
                      <a:gd name="connsiteY13" fmla="*/ 19846 h 98861"/>
                      <a:gd name="connsiteX14" fmla="*/ 67115 w 236462"/>
                      <a:gd name="connsiteY14" fmla="*/ 19822 h 98861"/>
                      <a:gd name="connsiteX15" fmla="*/ 67115 w 236462"/>
                      <a:gd name="connsiteY15" fmla="*/ 70035 h 98861"/>
                      <a:gd name="connsiteX16" fmla="*/ 139908 w 236462"/>
                      <a:gd name="connsiteY16" fmla="*/ 94174 h 98861"/>
                      <a:gd name="connsiteX17" fmla="*/ 229447 w 236462"/>
                      <a:gd name="connsiteY17" fmla="*/ 54497 h 98861"/>
                      <a:gd name="connsiteX18" fmla="*/ 236462 w 236462"/>
                      <a:gd name="connsiteY18" fmla="*/ 44823 h 98861"/>
                      <a:gd name="connsiteX19" fmla="*/ 236003 w 236462"/>
                      <a:gd name="connsiteY19" fmla="*/ 41658 h 98861"/>
                      <a:gd name="connsiteX20" fmla="*/ 59069 w 236462"/>
                      <a:gd name="connsiteY20" fmla="*/ 9410 h 98861"/>
                      <a:gd name="connsiteX21" fmla="*/ 46094 w 236462"/>
                      <a:gd name="connsiteY21" fmla="*/ 9410 h 98861"/>
                      <a:gd name="connsiteX22" fmla="*/ 46094 w 236462"/>
                      <a:gd name="connsiteY22" fmla="*/ 4268 h 98861"/>
                      <a:gd name="connsiteX23" fmla="*/ 41900 w 236462"/>
                      <a:gd name="connsiteY23" fmla="*/ 0 h 98861"/>
                      <a:gd name="connsiteX24" fmla="*/ 2363 w 236462"/>
                      <a:gd name="connsiteY24" fmla="*/ 0 h 98861"/>
                      <a:gd name="connsiteX25" fmla="*/ 15 w 236462"/>
                      <a:gd name="connsiteY25" fmla="*/ 978 h 98861"/>
                      <a:gd name="connsiteX26" fmla="*/ 14513 w 236462"/>
                      <a:gd name="connsiteY26" fmla="*/ 93724 h 98861"/>
                      <a:gd name="connsiteX27" fmla="*/ 41900 w 236462"/>
                      <a:gd name="connsiteY27" fmla="*/ 87489 h 98861"/>
                      <a:gd name="connsiteX28" fmla="*/ 46094 w 236462"/>
                      <a:gd name="connsiteY28" fmla="*/ 83252 h 98861"/>
                      <a:gd name="connsiteX29" fmla="*/ 46094 w 236462"/>
                      <a:gd name="connsiteY29" fmla="*/ 78111 h 98861"/>
                      <a:gd name="connsiteX30" fmla="*/ 59069 w 236462"/>
                      <a:gd name="connsiteY30" fmla="*/ 78076 h 98861"/>
                      <a:gd name="connsiteX31" fmla="*/ 62712 w 236462"/>
                      <a:gd name="connsiteY31" fmla="*/ 74723 h 98861"/>
                      <a:gd name="connsiteX32" fmla="*/ 62712 w 236462"/>
                      <a:gd name="connsiteY32" fmla="*/ 12810 h 98861"/>
                      <a:gd name="connsiteX33" fmla="*/ 59069 w 236462"/>
                      <a:gd name="connsiteY33" fmla="*/ 9410 h 98861"/>
                      <a:gd name="connsiteX0" fmla="*/ 233664 w 234123"/>
                      <a:gd name="connsiteY0" fmla="*/ 42100 h 99303"/>
                      <a:gd name="connsiteX1" fmla="*/ 225887 w 234123"/>
                      <a:gd name="connsiteY1" fmla="*/ 36138 h 99303"/>
                      <a:gd name="connsiteX2" fmla="*/ 222053 w 234123"/>
                      <a:gd name="connsiteY2" fmla="*/ 36694 h 99303"/>
                      <a:gd name="connsiteX3" fmla="*/ 167527 w 234123"/>
                      <a:gd name="connsiteY3" fmla="*/ 55324 h 99303"/>
                      <a:gd name="connsiteX4" fmla="*/ 153582 w 234123"/>
                      <a:gd name="connsiteY4" fmla="*/ 65096 h 99303"/>
                      <a:gd name="connsiteX5" fmla="*/ 147219 w 234123"/>
                      <a:gd name="connsiteY5" fmla="*/ 64051 h 99303"/>
                      <a:gd name="connsiteX6" fmla="*/ 107476 w 234123"/>
                      <a:gd name="connsiteY6" fmla="*/ 51520 h 99303"/>
                      <a:gd name="connsiteX7" fmla="*/ 105740 w 234123"/>
                      <a:gd name="connsiteY7" fmla="*/ 48275 h 99303"/>
                      <a:gd name="connsiteX8" fmla="*/ 109014 w 234123"/>
                      <a:gd name="connsiteY8" fmla="*/ 46587 h 99303"/>
                      <a:gd name="connsiteX9" fmla="*/ 148767 w 234123"/>
                      <a:gd name="connsiteY9" fmla="*/ 59091 h 99303"/>
                      <a:gd name="connsiteX10" fmla="*/ 153582 w 234123"/>
                      <a:gd name="connsiteY10" fmla="*/ 59930 h 99303"/>
                      <a:gd name="connsiteX11" fmla="*/ 163113 w 234123"/>
                      <a:gd name="connsiteY11" fmla="*/ 50768 h 99303"/>
                      <a:gd name="connsiteX12" fmla="*/ 158745 w 234123"/>
                      <a:gd name="connsiteY12" fmla="*/ 43556 h 99303"/>
                      <a:gd name="connsiteX13" fmla="*/ 95787 w 234123"/>
                      <a:gd name="connsiteY13" fmla="*/ 20288 h 99303"/>
                      <a:gd name="connsiteX14" fmla="*/ 64776 w 234123"/>
                      <a:gd name="connsiteY14" fmla="*/ 20264 h 99303"/>
                      <a:gd name="connsiteX15" fmla="*/ 64776 w 234123"/>
                      <a:gd name="connsiteY15" fmla="*/ 70477 h 99303"/>
                      <a:gd name="connsiteX16" fmla="*/ 137569 w 234123"/>
                      <a:gd name="connsiteY16" fmla="*/ 94616 h 99303"/>
                      <a:gd name="connsiteX17" fmla="*/ 227108 w 234123"/>
                      <a:gd name="connsiteY17" fmla="*/ 54939 h 99303"/>
                      <a:gd name="connsiteX18" fmla="*/ 234123 w 234123"/>
                      <a:gd name="connsiteY18" fmla="*/ 45265 h 99303"/>
                      <a:gd name="connsiteX19" fmla="*/ 233664 w 234123"/>
                      <a:gd name="connsiteY19" fmla="*/ 42100 h 99303"/>
                      <a:gd name="connsiteX20" fmla="*/ 56730 w 234123"/>
                      <a:gd name="connsiteY20" fmla="*/ 9852 h 99303"/>
                      <a:gd name="connsiteX21" fmla="*/ 43755 w 234123"/>
                      <a:gd name="connsiteY21" fmla="*/ 9852 h 99303"/>
                      <a:gd name="connsiteX22" fmla="*/ 43755 w 234123"/>
                      <a:gd name="connsiteY22" fmla="*/ 4710 h 99303"/>
                      <a:gd name="connsiteX23" fmla="*/ 39561 w 234123"/>
                      <a:gd name="connsiteY23" fmla="*/ 442 h 99303"/>
                      <a:gd name="connsiteX24" fmla="*/ 24 w 234123"/>
                      <a:gd name="connsiteY24" fmla="*/ 442 h 99303"/>
                      <a:gd name="connsiteX25" fmla="*/ 23870 w 234123"/>
                      <a:gd name="connsiteY25" fmla="*/ 229 h 99303"/>
                      <a:gd name="connsiteX26" fmla="*/ 12174 w 234123"/>
                      <a:gd name="connsiteY26" fmla="*/ 94166 h 99303"/>
                      <a:gd name="connsiteX27" fmla="*/ 39561 w 234123"/>
                      <a:gd name="connsiteY27" fmla="*/ 87931 h 99303"/>
                      <a:gd name="connsiteX28" fmla="*/ 43755 w 234123"/>
                      <a:gd name="connsiteY28" fmla="*/ 83694 h 99303"/>
                      <a:gd name="connsiteX29" fmla="*/ 43755 w 234123"/>
                      <a:gd name="connsiteY29" fmla="*/ 78553 h 99303"/>
                      <a:gd name="connsiteX30" fmla="*/ 56730 w 234123"/>
                      <a:gd name="connsiteY30" fmla="*/ 78518 h 99303"/>
                      <a:gd name="connsiteX31" fmla="*/ 60373 w 234123"/>
                      <a:gd name="connsiteY31" fmla="*/ 75165 h 99303"/>
                      <a:gd name="connsiteX32" fmla="*/ 60373 w 234123"/>
                      <a:gd name="connsiteY32" fmla="*/ 13252 h 99303"/>
                      <a:gd name="connsiteX33" fmla="*/ 56730 w 234123"/>
                      <a:gd name="connsiteY33" fmla="*/ 9852 h 9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34123" h="99303">
                        <a:moveTo>
                          <a:pt x="233664" y="42100"/>
                        </a:moveTo>
                        <a:cubicBezTo>
                          <a:pt x="233600" y="42100"/>
                          <a:pt x="232323" y="36019"/>
                          <a:pt x="225887" y="36138"/>
                        </a:cubicBezTo>
                        <a:cubicBezTo>
                          <a:pt x="224842" y="36138"/>
                          <a:pt x="223589" y="36312"/>
                          <a:pt x="222053" y="36694"/>
                        </a:cubicBezTo>
                        <a:cubicBezTo>
                          <a:pt x="210034" y="39570"/>
                          <a:pt x="188629" y="45898"/>
                          <a:pt x="167527" y="55324"/>
                        </a:cubicBezTo>
                        <a:cubicBezTo>
                          <a:pt x="165728" y="60608"/>
                          <a:pt x="160826" y="65064"/>
                          <a:pt x="153582" y="65096"/>
                        </a:cubicBezTo>
                        <a:cubicBezTo>
                          <a:pt x="151587" y="65096"/>
                          <a:pt x="149453" y="64771"/>
                          <a:pt x="147219" y="64051"/>
                        </a:cubicBezTo>
                        <a:lnTo>
                          <a:pt x="107476" y="51520"/>
                        </a:lnTo>
                        <a:cubicBezTo>
                          <a:pt x="106101" y="51109"/>
                          <a:pt x="105328" y="49637"/>
                          <a:pt x="105740" y="48275"/>
                        </a:cubicBezTo>
                        <a:cubicBezTo>
                          <a:pt x="106189" y="46914"/>
                          <a:pt x="107642" y="46162"/>
                          <a:pt x="109014" y="46587"/>
                        </a:cubicBezTo>
                        <a:lnTo>
                          <a:pt x="148767" y="59091"/>
                        </a:lnTo>
                        <a:cubicBezTo>
                          <a:pt x="150553" y="59693"/>
                          <a:pt x="152176" y="59930"/>
                          <a:pt x="153582" y="59930"/>
                        </a:cubicBezTo>
                        <a:cubicBezTo>
                          <a:pt x="159879" y="59867"/>
                          <a:pt x="163005" y="55356"/>
                          <a:pt x="163113" y="50768"/>
                        </a:cubicBezTo>
                        <a:cubicBezTo>
                          <a:pt x="163068" y="47740"/>
                          <a:pt x="161707" y="44983"/>
                          <a:pt x="158745" y="43556"/>
                        </a:cubicBezTo>
                        <a:cubicBezTo>
                          <a:pt x="116823" y="28139"/>
                          <a:pt x="106228" y="20080"/>
                          <a:pt x="95787" y="20288"/>
                        </a:cubicBezTo>
                        <a:lnTo>
                          <a:pt x="64776" y="20264"/>
                        </a:lnTo>
                        <a:lnTo>
                          <a:pt x="64776" y="70477"/>
                        </a:lnTo>
                        <a:cubicBezTo>
                          <a:pt x="97670" y="71828"/>
                          <a:pt x="117543" y="95043"/>
                          <a:pt x="137569" y="94616"/>
                        </a:cubicBezTo>
                        <a:cubicBezTo>
                          <a:pt x="157328" y="95041"/>
                          <a:pt x="175697" y="72393"/>
                          <a:pt x="227108" y="54939"/>
                        </a:cubicBezTo>
                        <a:cubicBezTo>
                          <a:pt x="230770" y="53623"/>
                          <a:pt x="234167" y="49840"/>
                          <a:pt x="234123" y="45265"/>
                        </a:cubicBezTo>
                        <a:cubicBezTo>
                          <a:pt x="234123" y="44331"/>
                          <a:pt x="233991" y="43308"/>
                          <a:pt x="233664" y="42100"/>
                        </a:cubicBezTo>
                        <a:close/>
                        <a:moveTo>
                          <a:pt x="56730" y="9852"/>
                        </a:moveTo>
                        <a:lnTo>
                          <a:pt x="43755" y="9852"/>
                        </a:lnTo>
                        <a:lnTo>
                          <a:pt x="43755" y="4710"/>
                        </a:lnTo>
                        <a:cubicBezTo>
                          <a:pt x="43755" y="2489"/>
                          <a:pt x="42051" y="484"/>
                          <a:pt x="39561" y="442"/>
                        </a:cubicBezTo>
                        <a:lnTo>
                          <a:pt x="24" y="442"/>
                        </a:lnTo>
                        <a:cubicBezTo>
                          <a:pt x="-873" y="442"/>
                          <a:pt x="24479" y="-391"/>
                          <a:pt x="23870" y="229"/>
                        </a:cubicBezTo>
                        <a:cubicBezTo>
                          <a:pt x="23315" y="14262"/>
                          <a:pt x="12174" y="79904"/>
                          <a:pt x="12174" y="94166"/>
                        </a:cubicBezTo>
                        <a:cubicBezTo>
                          <a:pt x="19155" y="108585"/>
                          <a:pt x="31718" y="88089"/>
                          <a:pt x="39561" y="87931"/>
                        </a:cubicBezTo>
                        <a:cubicBezTo>
                          <a:pt x="42049" y="87910"/>
                          <a:pt x="43755" y="85926"/>
                          <a:pt x="43755" y="83694"/>
                        </a:cubicBezTo>
                        <a:lnTo>
                          <a:pt x="43755" y="78553"/>
                        </a:lnTo>
                        <a:lnTo>
                          <a:pt x="56730" y="78518"/>
                        </a:lnTo>
                        <a:cubicBezTo>
                          <a:pt x="58162" y="78518"/>
                          <a:pt x="60151" y="77745"/>
                          <a:pt x="60373" y="75165"/>
                        </a:cubicBezTo>
                        <a:lnTo>
                          <a:pt x="60373" y="13252"/>
                        </a:lnTo>
                        <a:cubicBezTo>
                          <a:pt x="60151" y="10648"/>
                          <a:pt x="58173" y="9875"/>
                          <a:pt x="56730" y="9852"/>
                        </a:cubicBezTo>
                        <a:close/>
                      </a:path>
                    </a:pathLst>
                  </a:custGeom>
                  <a:solidFill>
                    <a:srgbClr val="5DA9CF"/>
                  </a:solidFill>
                  <a:ln w="25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9" name="Group 424">
                  <a:extLst>
                    <a:ext uri="{FF2B5EF4-FFF2-40B4-BE49-F238E27FC236}">
                      <a16:creationId xmlns:a16="http://schemas.microsoft.com/office/drawing/2014/main" id="{DBE56FEA-B2A7-4384-BFBB-846EE9AAE311}"/>
                    </a:ext>
                  </a:extLst>
                </p:cNvPr>
                <p:cNvGrpSpPr/>
                <p:nvPr/>
              </p:nvGrpSpPr>
              <p:grpSpPr>
                <a:xfrm>
                  <a:off x="5074830" y="4542442"/>
                  <a:ext cx="301094" cy="287603"/>
                  <a:chOff x="6539678" y="4969435"/>
                  <a:chExt cx="426777" cy="407654"/>
                </a:xfrm>
                <a:solidFill>
                  <a:srgbClr val="5DA9CF"/>
                </a:solidFill>
              </p:grpSpPr>
              <p:sp>
                <p:nvSpPr>
                  <p:cNvPr id="104" name="Oval 425">
                    <a:extLst>
                      <a:ext uri="{FF2B5EF4-FFF2-40B4-BE49-F238E27FC236}">
                        <a16:creationId xmlns:a16="http://schemas.microsoft.com/office/drawing/2014/main" id="{DE4ED90C-84C8-48C6-AD07-812B99EC4295}"/>
                      </a:ext>
                    </a:extLst>
                  </p:cNvPr>
                  <p:cNvSpPr/>
                  <p:nvPr/>
                </p:nvSpPr>
                <p:spPr>
                  <a:xfrm>
                    <a:off x="6554065" y="4969435"/>
                    <a:ext cx="407654" cy="4076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noProof="0" dirty="0" err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Freeform 142">
                    <a:extLst>
                      <a:ext uri="{FF2B5EF4-FFF2-40B4-BE49-F238E27FC236}">
                        <a16:creationId xmlns:a16="http://schemas.microsoft.com/office/drawing/2014/main" id="{430AB7DD-0567-4921-A258-F1ED2A19FE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13643" y="5072806"/>
                    <a:ext cx="34563" cy="82951"/>
                  </a:xfrm>
                  <a:custGeom>
                    <a:avLst/>
                    <a:gdLst>
                      <a:gd name="T0" fmla="*/ 107 w 116"/>
                      <a:gd name="T1" fmla="*/ 119 h 270"/>
                      <a:gd name="T2" fmla="*/ 55 w 116"/>
                      <a:gd name="T3" fmla="*/ 116 h 270"/>
                      <a:gd name="T4" fmla="*/ 52 w 116"/>
                      <a:gd name="T5" fmla="*/ 114 h 270"/>
                      <a:gd name="T6" fmla="*/ 52 w 116"/>
                      <a:gd name="T7" fmla="*/ 112 h 270"/>
                      <a:gd name="T8" fmla="*/ 94 w 116"/>
                      <a:gd name="T9" fmla="*/ 17 h 270"/>
                      <a:gd name="T10" fmla="*/ 94 w 116"/>
                      <a:gd name="T11" fmla="*/ 7 h 270"/>
                      <a:gd name="T12" fmla="*/ 85 w 116"/>
                      <a:gd name="T13" fmla="*/ 2 h 270"/>
                      <a:gd name="T14" fmla="*/ 59 w 116"/>
                      <a:gd name="T15" fmla="*/ 0 h 270"/>
                      <a:gd name="T16" fmla="*/ 42 w 116"/>
                      <a:gd name="T17" fmla="*/ 12 h 270"/>
                      <a:gd name="T18" fmla="*/ 1 w 116"/>
                      <a:gd name="T19" fmla="*/ 132 h 270"/>
                      <a:gd name="T20" fmla="*/ 2 w 116"/>
                      <a:gd name="T21" fmla="*/ 142 h 270"/>
                      <a:gd name="T22" fmla="*/ 11 w 116"/>
                      <a:gd name="T23" fmla="*/ 147 h 270"/>
                      <a:gd name="T24" fmla="*/ 50 w 116"/>
                      <a:gd name="T25" fmla="*/ 149 h 270"/>
                      <a:gd name="T26" fmla="*/ 56 w 116"/>
                      <a:gd name="T27" fmla="*/ 150 h 270"/>
                      <a:gd name="T28" fmla="*/ 53 w 116"/>
                      <a:gd name="T29" fmla="*/ 158 h 270"/>
                      <a:gd name="T30" fmla="*/ 43 w 116"/>
                      <a:gd name="T31" fmla="*/ 185 h 270"/>
                      <a:gd name="T32" fmla="*/ 37 w 116"/>
                      <a:gd name="T33" fmla="*/ 204 h 270"/>
                      <a:gd name="T34" fmla="*/ 26 w 116"/>
                      <a:gd name="T35" fmla="*/ 233 h 270"/>
                      <a:gd name="T36" fmla="*/ 23 w 116"/>
                      <a:gd name="T37" fmla="*/ 243 h 270"/>
                      <a:gd name="T38" fmla="*/ 17 w 116"/>
                      <a:gd name="T39" fmla="*/ 258 h 270"/>
                      <a:gd name="T40" fmla="*/ 15 w 116"/>
                      <a:gd name="T41" fmla="*/ 266 h 270"/>
                      <a:gd name="T42" fmla="*/ 14 w 116"/>
                      <a:gd name="T43" fmla="*/ 270 h 270"/>
                      <a:gd name="T44" fmla="*/ 18 w 116"/>
                      <a:gd name="T45" fmla="*/ 270 h 270"/>
                      <a:gd name="T46" fmla="*/ 27 w 116"/>
                      <a:gd name="T47" fmla="*/ 260 h 270"/>
                      <a:gd name="T48" fmla="*/ 114 w 116"/>
                      <a:gd name="T49" fmla="*/ 134 h 270"/>
                      <a:gd name="T50" fmla="*/ 115 w 116"/>
                      <a:gd name="T51" fmla="*/ 124 h 270"/>
                      <a:gd name="T52" fmla="*/ 106 w 116"/>
                      <a:gd name="T53" fmla="*/ 119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16" h="270">
                        <a:moveTo>
                          <a:pt x="107" y="119"/>
                        </a:moveTo>
                        <a:lnTo>
                          <a:pt x="55" y="116"/>
                        </a:lnTo>
                        <a:cubicBezTo>
                          <a:pt x="53" y="116"/>
                          <a:pt x="53" y="115"/>
                          <a:pt x="52" y="114"/>
                        </a:cubicBezTo>
                        <a:cubicBezTo>
                          <a:pt x="51" y="113"/>
                          <a:pt x="51" y="112"/>
                          <a:pt x="52" y="112"/>
                        </a:cubicBezTo>
                        <a:lnTo>
                          <a:pt x="94" y="17"/>
                        </a:lnTo>
                        <a:cubicBezTo>
                          <a:pt x="96" y="14"/>
                          <a:pt x="96" y="10"/>
                          <a:pt x="94" y="7"/>
                        </a:cubicBezTo>
                        <a:cubicBezTo>
                          <a:pt x="92" y="3"/>
                          <a:pt x="89" y="2"/>
                          <a:pt x="85" y="2"/>
                        </a:cubicBezTo>
                        <a:lnTo>
                          <a:pt x="59" y="0"/>
                        </a:lnTo>
                        <a:cubicBezTo>
                          <a:pt x="52" y="0"/>
                          <a:pt x="45" y="5"/>
                          <a:pt x="42" y="12"/>
                        </a:cubicBezTo>
                        <a:lnTo>
                          <a:pt x="1" y="132"/>
                        </a:lnTo>
                        <a:cubicBezTo>
                          <a:pt x="0" y="135"/>
                          <a:pt x="0" y="139"/>
                          <a:pt x="2" y="142"/>
                        </a:cubicBezTo>
                        <a:cubicBezTo>
                          <a:pt x="4" y="145"/>
                          <a:pt x="7" y="147"/>
                          <a:pt x="11" y="147"/>
                        </a:cubicBezTo>
                        <a:lnTo>
                          <a:pt x="50" y="149"/>
                        </a:lnTo>
                        <a:cubicBezTo>
                          <a:pt x="52" y="149"/>
                          <a:pt x="54" y="149"/>
                          <a:pt x="56" y="150"/>
                        </a:cubicBezTo>
                        <a:lnTo>
                          <a:pt x="53" y="158"/>
                        </a:lnTo>
                        <a:lnTo>
                          <a:pt x="43" y="185"/>
                        </a:lnTo>
                        <a:lnTo>
                          <a:pt x="37" y="204"/>
                        </a:lnTo>
                        <a:lnTo>
                          <a:pt x="26" y="233"/>
                        </a:lnTo>
                        <a:lnTo>
                          <a:pt x="23" y="243"/>
                        </a:lnTo>
                        <a:cubicBezTo>
                          <a:pt x="20" y="249"/>
                          <a:pt x="18" y="255"/>
                          <a:pt x="17" y="258"/>
                        </a:cubicBezTo>
                        <a:cubicBezTo>
                          <a:pt x="15" y="265"/>
                          <a:pt x="15" y="265"/>
                          <a:pt x="15" y="266"/>
                        </a:cubicBezTo>
                        <a:lnTo>
                          <a:pt x="14" y="270"/>
                        </a:lnTo>
                        <a:lnTo>
                          <a:pt x="18" y="270"/>
                        </a:lnTo>
                        <a:cubicBezTo>
                          <a:pt x="21" y="270"/>
                          <a:pt x="21" y="270"/>
                          <a:pt x="27" y="260"/>
                        </a:cubicBezTo>
                        <a:lnTo>
                          <a:pt x="114" y="134"/>
                        </a:lnTo>
                        <a:cubicBezTo>
                          <a:pt x="116" y="131"/>
                          <a:pt x="116" y="127"/>
                          <a:pt x="115" y="124"/>
                        </a:cubicBezTo>
                        <a:cubicBezTo>
                          <a:pt x="113" y="121"/>
                          <a:pt x="110" y="119"/>
                          <a:pt x="106" y="119"/>
                        </a:cubicBez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Freeform 482">
                    <a:extLst>
                      <a:ext uri="{FF2B5EF4-FFF2-40B4-BE49-F238E27FC236}">
                        <a16:creationId xmlns:a16="http://schemas.microsoft.com/office/drawing/2014/main" id="{E310868A-D858-49FA-B26C-0DAFEECCE27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flipV="1">
                    <a:off x="6789112" y="5144177"/>
                    <a:ext cx="81263" cy="74815"/>
                  </a:xfrm>
                  <a:custGeom>
                    <a:avLst/>
                    <a:gdLst>
                      <a:gd name="T0" fmla="*/ 64 w 64"/>
                      <a:gd name="T1" fmla="*/ 30 h 56"/>
                      <a:gd name="T2" fmla="*/ 35 w 64"/>
                      <a:gd name="T3" fmla="*/ 22 h 56"/>
                      <a:gd name="T4" fmla="*/ 36 w 64"/>
                      <a:gd name="T5" fmla="*/ 18 h 56"/>
                      <a:gd name="T6" fmla="*/ 36 w 64"/>
                      <a:gd name="T7" fmla="*/ 10 h 56"/>
                      <a:gd name="T8" fmla="*/ 0 w 64"/>
                      <a:gd name="T9" fmla="*/ 10 h 56"/>
                      <a:gd name="T10" fmla="*/ 0 w 64"/>
                      <a:gd name="T11" fmla="*/ 18 h 56"/>
                      <a:gd name="T12" fmla="*/ 0 w 64"/>
                      <a:gd name="T13" fmla="*/ 26 h 56"/>
                      <a:gd name="T14" fmla="*/ 0 w 64"/>
                      <a:gd name="T15" fmla="*/ 34 h 56"/>
                      <a:gd name="T16" fmla="*/ 0 w 64"/>
                      <a:gd name="T17" fmla="*/ 42 h 56"/>
                      <a:gd name="T18" fmla="*/ 29 w 64"/>
                      <a:gd name="T19" fmla="*/ 50 h 56"/>
                      <a:gd name="T20" fmla="*/ 64 w 64"/>
                      <a:gd name="T21" fmla="*/ 46 h 56"/>
                      <a:gd name="T22" fmla="*/ 64 w 64"/>
                      <a:gd name="T23" fmla="*/ 38 h 56"/>
                      <a:gd name="T24" fmla="*/ 18 w 64"/>
                      <a:gd name="T25" fmla="*/ 4 h 56"/>
                      <a:gd name="T26" fmla="*/ 18 w 64"/>
                      <a:gd name="T27" fmla="*/ 16 h 56"/>
                      <a:gd name="T28" fmla="*/ 18 w 64"/>
                      <a:gd name="T29" fmla="*/ 4 h 56"/>
                      <a:gd name="T30" fmla="*/ 28 w 64"/>
                      <a:gd name="T31" fmla="*/ 46 h 56"/>
                      <a:gd name="T32" fmla="*/ 4 w 64"/>
                      <a:gd name="T33" fmla="*/ 42 h 56"/>
                      <a:gd name="T34" fmla="*/ 18 w 64"/>
                      <a:gd name="T35" fmla="*/ 44 h 56"/>
                      <a:gd name="T36" fmla="*/ 29 w 64"/>
                      <a:gd name="T37" fmla="*/ 42 h 56"/>
                      <a:gd name="T38" fmla="*/ 28 w 64"/>
                      <a:gd name="T39" fmla="*/ 38 h 56"/>
                      <a:gd name="T40" fmla="*/ 18 w 64"/>
                      <a:gd name="T41" fmla="*/ 40 h 56"/>
                      <a:gd name="T42" fmla="*/ 5 w 64"/>
                      <a:gd name="T43" fmla="*/ 33 h 56"/>
                      <a:gd name="T44" fmla="*/ 29 w 64"/>
                      <a:gd name="T45" fmla="*/ 34 h 56"/>
                      <a:gd name="T46" fmla="*/ 28 w 64"/>
                      <a:gd name="T47" fmla="*/ 38 h 56"/>
                      <a:gd name="T48" fmla="*/ 28 w 64"/>
                      <a:gd name="T49" fmla="*/ 30 h 56"/>
                      <a:gd name="T50" fmla="*/ 4 w 64"/>
                      <a:gd name="T51" fmla="*/ 26 h 56"/>
                      <a:gd name="T52" fmla="*/ 18 w 64"/>
                      <a:gd name="T53" fmla="*/ 28 h 56"/>
                      <a:gd name="T54" fmla="*/ 28 w 64"/>
                      <a:gd name="T55" fmla="*/ 30 h 56"/>
                      <a:gd name="T56" fmla="*/ 4 w 64"/>
                      <a:gd name="T57" fmla="*/ 18 h 56"/>
                      <a:gd name="T58" fmla="*/ 18 w 64"/>
                      <a:gd name="T59" fmla="*/ 20 h 56"/>
                      <a:gd name="T60" fmla="*/ 32 w 64"/>
                      <a:gd name="T61" fmla="*/ 18 h 56"/>
                      <a:gd name="T62" fmla="*/ 46 w 64"/>
                      <a:gd name="T63" fmla="*/ 52 h 56"/>
                      <a:gd name="T64" fmla="*/ 33 w 64"/>
                      <a:gd name="T65" fmla="*/ 45 h 56"/>
                      <a:gd name="T66" fmla="*/ 60 w 64"/>
                      <a:gd name="T67" fmla="*/ 45 h 56"/>
                      <a:gd name="T68" fmla="*/ 46 w 64"/>
                      <a:gd name="T69" fmla="*/ 52 h 56"/>
                      <a:gd name="T70" fmla="*/ 32 w 64"/>
                      <a:gd name="T71" fmla="*/ 38 h 56"/>
                      <a:gd name="T72" fmla="*/ 46 w 64"/>
                      <a:gd name="T73" fmla="*/ 40 h 56"/>
                      <a:gd name="T74" fmla="*/ 60 w 64"/>
                      <a:gd name="T75" fmla="*/ 38 h 56"/>
                      <a:gd name="T76" fmla="*/ 46 w 64"/>
                      <a:gd name="T77" fmla="*/ 36 h 56"/>
                      <a:gd name="T78" fmla="*/ 46 w 64"/>
                      <a:gd name="T79" fmla="*/ 24 h 56"/>
                      <a:gd name="T80" fmla="*/ 46 w 64"/>
                      <a:gd name="T81" fmla="*/ 3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4" h="56">
                        <a:moveTo>
                          <a:pt x="63" y="34"/>
                        </a:moveTo>
                        <a:cubicBezTo>
                          <a:pt x="63" y="33"/>
                          <a:pt x="64" y="31"/>
                          <a:pt x="64" y="30"/>
                        </a:cubicBezTo>
                        <a:cubicBezTo>
                          <a:pt x="64" y="24"/>
                          <a:pt x="56" y="20"/>
                          <a:pt x="46" y="20"/>
                        </a:cubicBezTo>
                        <a:cubicBezTo>
                          <a:pt x="42" y="20"/>
                          <a:pt x="38" y="21"/>
                          <a:pt x="35" y="22"/>
                        </a:cubicBezTo>
                        <a:cubicBezTo>
                          <a:pt x="35" y="22"/>
                          <a:pt x="35" y="22"/>
                          <a:pt x="35" y="22"/>
                        </a:cubicBezTo>
                        <a:cubicBezTo>
                          <a:pt x="35" y="21"/>
                          <a:pt x="36" y="19"/>
                          <a:pt x="36" y="18"/>
                        </a:cubicBezTo>
                        <a:cubicBezTo>
                          <a:pt x="36" y="17"/>
                          <a:pt x="35" y="15"/>
                          <a:pt x="35" y="14"/>
                        </a:cubicBezTo>
                        <a:cubicBezTo>
                          <a:pt x="35" y="13"/>
                          <a:pt x="36" y="11"/>
                          <a:pt x="36" y="10"/>
                        </a:cubicBezTo>
                        <a:cubicBezTo>
                          <a:pt x="36" y="4"/>
                          <a:pt x="28" y="0"/>
                          <a:pt x="18" y="0"/>
                        </a:cubicBezTo>
                        <a:cubicBezTo>
                          <a:pt x="8" y="0"/>
                          <a:pt x="0" y="4"/>
                          <a:pt x="0" y="10"/>
                        </a:cubicBezTo>
                        <a:cubicBezTo>
                          <a:pt x="0" y="11"/>
                          <a:pt x="1" y="13"/>
                          <a:pt x="1" y="14"/>
                        </a:cubicBezTo>
                        <a:cubicBezTo>
                          <a:pt x="1" y="15"/>
                          <a:pt x="0" y="17"/>
                          <a:pt x="0" y="18"/>
                        </a:cubicBezTo>
                        <a:cubicBezTo>
                          <a:pt x="0" y="19"/>
                          <a:pt x="1" y="21"/>
                          <a:pt x="1" y="22"/>
                        </a:cubicBezTo>
                        <a:cubicBezTo>
                          <a:pt x="1" y="23"/>
                          <a:pt x="0" y="25"/>
                          <a:pt x="0" y="26"/>
                        </a:cubicBezTo>
                        <a:cubicBezTo>
                          <a:pt x="0" y="27"/>
                          <a:pt x="1" y="29"/>
                          <a:pt x="1" y="30"/>
                        </a:cubicBezTo>
                        <a:cubicBezTo>
                          <a:pt x="1" y="31"/>
                          <a:pt x="0" y="33"/>
                          <a:pt x="0" y="34"/>
                        </a:cubicBezTo>
                        <a:cubicBezTo>
                          <a:pt x="0" y="35"/>
                          <a:pt x="1" y="37"/>
                          <a:pt x="1" y="38"/>
                        </a:cubicBezTo>
                        <a:cubicBezTo>
                          <a:pt x="1" y="39"/>
                          <a:pt x="0" y="41"/>
                          <a:pt x="0" y="42"/>
                        </a:cubicBezTo>
                        <a:cubicBezTo>
                          <a:pt x="0" y="48"/>
                          <a:pt x="8" y="52"/>
                          <a:pt x="18" y="52"/>
                        </a:cubicBezTo>
                        <a:cubicBezTo>
                          <a:pt x="22" y="52"/>
                          <a:pt x="26" y="51"/>
                          <a:pt x="29" y="50"/>
                        </a:cubicBezTo>
                        <a:cubicBezTo>
                          <a:pt x="32" y="53"/>
                          <a:pt x="38" y="56"/>
                          <a:pt x="46" y="56"/>
                        </a:cubicBezTo>
                        <a:cubicBezTo>
                          <a:pt x="56" y="56"/>
                          <a:pt x="64" y="52"/>
                          <a:pt x="64" y="46"/>
                        </a:cubicBezTo>
                        <a:cubicBezTo>
                          <a:pt x="64" y="45"/>
                          <a:pt x="63" y="43"/>
                          <a:pt x="63" y="42"/>
                        </a:cubicBezTo>
                        <a:cubicBezTo>
                          <a:pt x="63" y="41"/>
                          <a:pt x="64" y="39"/>
                          <a:pt x="64" y="38"/>
                        </a:cubicBezTo>
                        <a:cubicBezTo>
                          <a:pt x="64" y="37"/>
                          <a:pt x="63" y="35"/>
                          <a:pt x="63" y="34"/>
                        </a:cubicBezTo>
                        <a:close/>
                        <a:moveTo>
                          <a:pt x="18" y="4"/>
                        </a:moveTo>
                        <a:cubicBezTo>
                          <a:pt x="26" y="4"/>
                          <a:pt x="32" y="7"/>
                          <a:pt x="32" y="10"/>
                        </a:cubicBezTo>
                        <a:cubicBezTo>
                          <a:pt x="32" y="13"/>
                          <a:pt x="26" y="16"/>
                          <a:pt x="18" y="16"/>
                        </a:cubicBezTo>
                        <a:cubicBezTo>
                          <a:pt x="10" y="16"/>
                          <a:pt x="4" y="13"/>
                          <a:pt x="4" y="10"/>
                        </a:cubicBezTo>
                        <a:cubicBezTo>
                          <a:pt x="4" y="7"/>
                          <a:pt x="10" y="4"/>
                          <a:pt x="18" y="4"/>
                        </a:cubicBezTo>
                        <a:close/>
                        <a:moveTo>
                          <a:pt x="28" y="46"/>
                        </a:moveTo>
                        <a:cubicBezTo>
                          <a:pt x="28" y="46"/>
                          <a:pt x="28" y="46"/>
                          <a:pt x="28" y="46"/>
                        </a:cubicBezTo>
                        <a:cubicBezTo>
                          <a:pt x="26" y="47"/>
                          <a:pt x="22" y="48"/>
                          <a:pt x="18" y="48"/>
                        </a:cubicBezTo>
                        <a:cubicBezTo>
                          <a:pt x="10" y="48"/>
                          <a:pt x="4" y="45"/>
                          <a:pt x="4" y="42"/>
                        </a:cubicBezTo>
                        <a:cubicBezTo>
                          <a:pt x="4" y="42"/>
                          <a:pt x="4" y="41"/>
                          <a:pt x="5" y="41"/>
                        </a:cubicBezTo>
                        <a:cubicBezTo>
                          <a:pt x="8" y="43"/>
                          <a:pt x="13" y="44"/>
                          <a:pt x="18" y="44"/>
                        </a:cubicBezTo>
                        <a:cubicBezTo>
                          <a:pt x="22" y="44"/>
                          <a:pt x="26" y="43"/>
                          <a:pt x="29" y="42"/>
                        </a:cubicBezTo>
                        <a:cubicBezTo>
                          <a:pt x="29" y="42"/>
                          <a:pt x="29" y="42"/>
                          <a:pt x="29" y="42"/>
                        </a:cubicBezTo>
                        <a:cubicBezTo>
                          <a:pt x="29" y="43"/>
                          <a:pt x="28" y="45"/>
                          <a:pt x="28" y="46"/>
                        </a:cubicBezTo>
                        <a:close/>
                        <a:moveTo>
                          <a:pt x="28" y="38"/>
                        </a:moveTo>
                        <a:cubicBezTo>
                          <a:pt x="28" y="38"/>
                          <a:pt x="28" y="38"/>
                          <a:pt x="28" y="38"/>
                        </a:cubicBezTo>
                        <a:cubicBezTo>
                          <a:pt x="26" y="39"/>
                          <a:pt x="22" y="40"/>
                          <a:pt x="18" y="40"/>
                        </a:cubicBezTo>
                        <a:cubicBezTo>
                          <a:pt x="10" y="40"/>
                          <a:pt x="4" y="37"/>
                          <a:pt x="4" y="34"/>
                        </a:cubicBezTo>
                        <a:cubicBezTo>
                          <a:pt x="4" y="34"/>
                          <a:pt x="4" y="33"/>
                          <a:pt x="5" y="33"/>
                        </a:cubicBezTo>
                        <a:cubicBezTo>
                          <a:pt x="8" y="35"/>
                          <a:pt x="13" y="36"/>
                          <a:pt x="18" y="36"/>
                        </a:cubicBezTo>
                        <a:cubicBezTo>
                          <a:pt x="22" y="36"/>
                          <a:pt x="26" y="35"/>
                          <a:pt x="29" y="34"/>
                        </a:cubicBezTo>
                        <a:cubicBezTo>
                          <a:pt x="29" y="34"/>
                          <a:pt x="29" y="34"/>
                          <a:pt x="29" y="34"/>
                        </a:cubicBezTo>
                        <a:cubicBezTo>
                          <a:pt x="29" y="35"/>
                          <a:pt x="28" y="37"/>
                          <a:pt x="28" y="38"/>
                        </a:cubicBezTo>
                        <a:close/>
                        <a:moveTo>
                          <a:pt x="28" y="30"/>
                        </a:moveTo>
                        <a:cubicBezTo>
                          <a:pt x="28" y="30"/>
                          <a:pt x="28" y="30"/>
                          <a:pt x="28" y="30"/>
                        </a:cubicBezTo>
                        <a:cubicBezTo>
                          <a:pt x="26" y="31"/>
                          <a:pt x="22" y="32"/>
                          <a:pt x="18" y="32"/>
                        </a:cubicBezTo>
                        <a:cubicBezTo>
                          <a:pt x="10" y="32"/>
                          <a:pt x="4" y="29"/>
                          <a:pt x="4" y="26"/>
                        </a:cubicBezTo>
                        <a:cubicBezTo>
                          <a:pt x="4" y="26"/>
                          <a:pt x="4" y="25"/>
                          <a:pt x="5" y="25"/>
                        </a:cubicBezTo>
                        <a:cubicBezTo>
                          <a:pt x="8" y="27"/>
                          <a:pt x="13" y="28"/>
                          <a:pt x="18" y="28"/>
                        </a:cubicBezTo>
                        <a:cubicBezTo>
                          <a:pt x="23" y="28"/>
                          <a:pt x="27" y="27"/>
                          <a:pt x="30" y="25"/>
                        </a:cubicBezTo>
                        <a:cubicBezTo>
                          <a:pt x="29" y="27"/>
                          <a:pt x="28" y="28"/>
                          <a:pt x="28" y="30"/>
                        </a:cubicBezTo>
                        <a:close/>
                        <a:moveTo>
                          <a:pt x="18" y="24"/>
                        </a:moveTo>
                        <a:cubicBezTo>
                          <a:pt x="10" y="24"/>
                          <a:pt x="4" y="21"/>
                          <a:pt x="4" y="18"/>
                        </a:cubicBezTo>
                        <a:cubicBezTo>
                          <a:pt x="4" y="18"/>
                          <a:pt x="4" y="17"/>
                          <a:pt x="5" y="17"/>
                        </a:cubicBezTo>
                        <a:cubicBezTo>
                          <a:pt x="8" y="19"/>
                          <a:pt x="13" y="20"/>
                          <a:pt x="18" y="20"/>
                        </a:cubicBezTo>
                        <a:cubicBezTo>
                          <a:pt x="23" y="20"/>
                          <a:pt x="28" y="19"/>
                          <a:pt x="32" y="17"/>
                        </a:cubicBezTo>
                        <a:cubicBezTo>
                          <a:pt x="32" y="17"/>
                          <a:pt x="32" y="18"/>
                          <a:pt x="32" y="18"/>
                        </a:cubicBezTo>
                        <a:cubicBezTo>
                          <a:pt x="32" y="21"/>
                          <a:pt x="26" y="24"/>
                          <a:pt x="18" y="24"/>
                        </a:cubicBezTo>
                        <a:close/>
                        <a:moveTo>
                          <a:pt x="46" y="52"/>
                        </a:moveTo>
                        <a:cubicBezTo>
                          <a:pt x="38" y="52"/>
                          <a:pt x="32" y="49"/>
                          <a:pt x="32" y="46"/>
                        </a:cubicBezTo>
                        <a:cubicBezTo>
                          <a:pt x="32" y="46"/>
                          <a:pt x="32" y="45"/>
                          <a:pt x="33" y="45"/>
                        </a:cubicBezTo>
                        <a:cubicBezTo>
                          <a:pt x="36" y="47"/>
                          <a:pt x="41" y="48"/>
                          <a:pt x="46" y="48"/>
                        </a:cubicBezTo>
                        <a:cubicBezTo>
                          <a:pt x="51" y="48"/>
                          <a:pt x="56" y="47"/>
                          <a:pt x="60" y="45"/>
                        </a:cubicBezTo>
                        <a:cubicBezTo>
                          <a:pt x="60" y="45"/>
                          <a:pt x="60" y="46"/>
                          <a:pt x="60" y="46"/>
                        </a:cubicBezTo>
                        <a:cubicBezTo>
                          <a:pt x="60" y="49"/>
                          <a:pt x="54" y="52"/>
                          <a:pt x="46" y="52"/>
                        </a:cubicBezTo>
                        <a:close/>
                        <a:moveTo>
                          <a:pt x="46" y="44"/>
                        </a:moveTo>
                        <a:cubicBezTo>
                          <a:pt x="38" y="44"/>
                          <a:pt x="32" y="41"/>
                          <a:pt x="32" y="38"/>
                        </a:cubicBezTo>
                        <a:cubicBezTo>
                          <a:pt x="32" y="38"/>
                          <a:pt x="32" y="37"/>
                          <a:pt x="33" y="37"/>
                        </a:cubicBezTo>
                        <a:cubicBezTo>
                          <a:pt x="36" y="39"/>
                          <a:pt x="41" y="40"/>
                          <a:pt x="46" y="40"/>
                        </a:cubicBezTo>
                        <a:cubicBezTo>
                          <a:pt x="51" y="40"/>
                          <a:pt x="56" y="39"/>
                          <a:pt x="60" y="37"/>
                        </a:cubicBezTo>
                        <a:cubicBezTo>
                          <a:pt x="60" y="37"/>
                          <a:pt x="60" y="38"/>
                          <a:pt x="60" y="38"/>
                        </a:cubicBezTo>
                        <a:cubicBezTo>
                          <a:pt x="60" y="41"/>
                          <a:pt x="54" y="44"/>
                          <a:pt x="46" y="44"/>
                        </a:cubicBezTo>
                        <a:close/>
                        <a:moveTo>
                          <a:pt x="46" y="36"/>
                        </a:moveTo>
                        <a:cubicBezTo>
                          <a:pt x="38" y="36"/>
                          <a:pt x="32" y="33"/>
                          <a:pt x="32" y="30"/>
                        </a:cubicBezTo>
                        <a:cubicBezTo>
                          <a:pt x="32" y="27"/>
                          <a:pt x="38" y="24"/>
                          <a:pt x="46" y="24"/>
                        </a:cubicBezTo>
                        <a:cubicBezTo>
                          <a:pt x="54" y="24"/>
                          <a:pt x="60" y="27"/>
                          <a:pt x="60" y="30"/>
                        </a:cubicBezTo>
                        <a:cubicBezTo>
                          <a:pt x="60" y="33"/>
                          <a:pt x="54" y="36"/>
                          <a:pt x="46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Graphic 383">
                    <a:extLst>
                      <a:ext uri="{FF2B5EF4-FFF2-40B4-BE49-F238E27FC236}">
                        <a16:creationId xmlns:a16="http://schemas.microsoft.com/office/drawing/2014/main" id="{6827DD1C-31D9-43DE-9E91-FB5B0EB1C4C0}"/>
                      </a:ext>
                    </a:extLst>
                  </p:cNvPr>
                  <p:cNvSpPr/>
                  <p:nvPr/>
                </p:nvSpPr>
                <p:spPr>
                  <a:xfrm flipH="1">
                    <a:off x="6755237" y="5181793"/>
                    <a:ext cx="211218" cy="94179"/>
                  </a:xfrm>
                  <a:custGeom>
                    <a:avLst/>
                    <a:gdLst>
                      <a:gd name="connsiteX0" fmla="*/ 229987 w 229921"/>
                      <a:gd name="connsiteY0" fmla="*/ 42186 h 94971"/>
                      <a:gd name="connsiteX1" fmla="*/ 222456 w 229921"/>
                      <a:gd name="connsiteY1" fmla="*/ 36224 h 94971"/>
                      <a:gd name="connsiteX2" fmla="*/ 218744 w 229921"/>
                      <a:gd name="connsiteY2" fmla="*/ 36780 h 94971"/>
                      <a:gd name="connsiteX3" fmla="*/ 165942 w 229921"/>
                      <a:gd name="connsiteY3" fmla="*/ 55410 h 94971"/>
                      <a:gd name="connsiteX4" fmla="*/ 152438 w 229921"/>
                      <a:gd name="connsiteY4" fmla="*/ 65182 h 94971"/>
                      <a:gd name="connsiteX5" fmla="*/ 146276 w 229921"/>
                      <a:gd name="connsiteY5" fmla="*/ 64137 h 94971"/>
                      <a:gd name="connsiteX6" fmla="*/ 107790 w 229921"/>
                      <a:gd name="connsiteY6" fmla="*/ 51606 h 94971"/>
                      <a:gd name="connsiteX7" fmla="*/ 106109 w 229921"/>
                      <a:gd name="connsiteY7" fmla="*/ 48361 h 94971"/>
                      <a:gd name="connsiteX8" fmla="*/ 109279 w 229921"/>
                      <a:gd name="connsiteY8" fmla="*/ 46673 h 94971"/>
                      <a:gd name="connsiteX9" fmla="*/ 147775 w 229921"/>
                      <a:gd name="connsiteY9" fmla="*/ 59177 h 94971"/>
                      <a:gd name="connsiteX10" fmla="*/ 152438 w 229921"/>
                      <a:gd name="connsiteY10" fmla="*/ 60016 h 94971"/>
                      <a:gd name="connsiteX11" fmla="*/ 161668 w 229921"/>
                      <a:gd name="connsiteY11" fmla="*/ 50854 h 94971"/>
                      <a:gd name="connsiteX12" fmla="*/ 157437 w 229921"/>
                      <a:gd name="connsiteY12" fmla="*/ 43642 h 94971"/>
                      <a:gd name="connsiteX13" fmla="*/ 96470 w 229921"/>
                      <a:gd name="connsiteY13" fmla="*/ 20374 h 94971"/>
                      <a:gd name="connsiteX14" fmla="*/ 66440 w 229921"/>
                      <a:gd name="connsiteY14" fmla="*/ 20350 h 94971"/>
                      <a:gd name="connsiteX15" fmla="*/ 66440 w 229921"/>
                      <a:gd name="connsiteY15" fmla="*/ 70563 h 94971"/>
                      <a:gd name="connsiteX16" fmla="*/ 136931 w 229921"/>
                      <a:gd name="connsiteY16" fmla="*/ 94702 h 94971"/>
                      <a:gd name="connsiteX17" fmla="*/ 223639 w 229921"/>
                      <a:gd name="connsiteY17" fmla="*/ 55025 h 94971"/>
                      <a:gd name="connsiteX18" fmla="*/ 230432 w 229921"/>
                      <a:gd name="connsiteY18" fmla="*/ 45351 h 94971"/>
                      <a:gd name="connsiteX19" fmla="*/ 229987 w 229921"/>
                      <a:gd name="connsiteY19" fmla="*/ 42186 h 94971"/>
                      <a:gd name="connsiteX20" fmla="*/ 58648 w 229921"/>
                      <a:gd name="connsiteY20" fmla="*/ 9938 h 94971"/>
                      <a:gd name="connsiteX21" fmla="*/ 46084 w 229921"/>
                      <a:gd name="connsiteY21" fmla="*/ 9938 h 94971"/>
                      <a:gd name="connsiteX22" fmla="*/ 46084 w 229921"/>
                      <a:gd name="connsiteY22" fmla="*/ 4796 h 94971"/>
                      <a:gd name="connsiteX23" fmla="*/ 42022 w 229921"/>
                      <a:gd name="connsiteY23" fmla="*/ 528 h 94971"/>
                      <a:gd name="connsiteX24" fmla="*/ 3735 w 229921"/>
                      <a:gd name="connsiteY24" fmla="*/ 528 h 94971"/>
                      <a:gd name="connsiteX25" fmla="*/ 1461 w 229921"/>
                      <a:gd name="connsiteY25" fmla="*/ 1506 h 94971"/>
                      <a:gd name="connsiteX26" fmla="*/ 511 w 229921"/>
                      <a:gd name="connsiteY26" fmla="*/ 3860 h 94971"/>
                      <a:gd name="connsiteX27" fmla="*/ 511 w 229921"/>
                      <a:gd name="connsiteY27" fmla="*/ 84727 h 94971"/>
                      <a:gd name="connsiteX28" fmla="*/ 1461 w 229921"/>
                      <a:gd name="connsiteY28" fmla="*/ 87080 h 94971"/>
                      <a:gd name="connsiteX29" fmla="*/ 3735 w 229921"/>
                      <a:gd name="connsiteY29" fmla="*/ 88017 h 94971"/>
                      <a:gd name="connsiteX30" fmla="*/ 42022 w 229921"/>
                      <a:gd name="connsiteY30" fmla="*/ 88017 h 94971"/>
                      <a:gd name="connsiteX31" fmla="*/ 46084 w 229921"/>
                      <a:gd name="connsiteY31" fmla="*/ 83780 h 94971"/>
                      <a:gd name="connsiteX32" fmla="*/ 46084 w 229921"/>
                      <a:gd name="connsiteY32" fmla="*/ 78639 h 94971"/>
                      <a:gd name="connsiteX33" fmla="*/ 58648 w 229921"/>
                      <a:gd name="connsiteY33" fmla="*/ 78604 h 94971"/>
                      <a:gd name="connsiteX34" fmla="*/ 62176 w 229921"/>
                      <a:gd name="connsiteY34" fmla="*/ 75251 h 94971"/>
                      <a:gd name="connsiteX35" fmla="*/ 62176 w 229921"/>
                      <a:gd name="connsiteY35" fmla="*/ 13338 h 94971"/>
                      <a:gd name="connsiteX36" fmla="*/ 58648 w 229921"/>
                      <a:gd name="connsiteY36" fmla="*/ 9938 h 94971"/>
                      <a:gd name="connsiteX0" fmla="*/ 229476 w 229921"/>
                      <a:gd name="connsiteY0" fmla="*/ 41658 h 94179"/>
                      <a:gd name="connsiteX1" fmla="*/ 221945 w 229921"/>
                      <a:gd name="connsiteY1" fmla="*/ 35696 h 94179"/>
                      <a:gd name="connsiteX2" fmla="*/ 218233 w 229921"/>
                      <a:gd name="connsiteY2" fmla="*/ 36252 h 94179"/>
                      <a:gd name="connsiteX3" fmla="*/ 165431 w 229921"/>
                      <a:gd name="connsiteY3" fmla="*/ 54882 h 94179"/>
                      <a:gd name="connsiteX4" fmla="*/ 151927 w 229921"/>
                      <a:gd name="connsiteY4" fmla="*/ 64654 h 94179"/>
                      <a:gd name="connsiteX5" fmla="*/ 145765 w 229921"/>
                      <a:gd name="connsiteY5" fmla="*/ 63609 h 94179"/>
                      <a:gd name="connsiteX6" fmla="*/ 107279 w 229921"/>
                      <a:gd name="connsiteY6" fmla="*/ 51078 h 94179"/>
                      <a:gd name="connsiteX7" fmla="*/ 105598 w 229921"/>
                      <a:gd name="connsiteY7" fmla="*/ 47833 h 94179"/>
                      <a:gd name="connsiteX8" fmla="*/ 108768 w 229921"/>
                      <a:gd name="connsiteY8" fmla="*/ 46145 h 94179"/>
                      <a:gd name="connsiteX9" fmla="*/ 147264 w 229921"/>
                      <a:gd name="connsiteY9" fmla="*/ 58649 h 94179"/>
                      <a:gd name="connsiteX10" fmla="*/ 151927 w 229921"/>
                      <a:gd name="connsiteY10" fmla="*/ 59488 h 94179"/>
                      <a:gd name="connsiteX11" fmla="*/ 161157 w 229921"/>
                      <a:gd name="connsiteY11" fmla="*/ 50326 h 94179"/>
                      <a:gd name="connsiteX12" fmla="*/ 156926 w 229921"/>
                      <a:gd name="connsiteY12" fmla="*/ 43114 h 94179"/>
                      <a:gd name="connsiteX13" fmla="*/ 95959 w 229921"/>
                      <a:gd name="connsiteY13" fmla="*/ 19846 h 94179"/>
                      <a:gd name="connsiteX14" fmla="*/ 65929 w 229921"/>
                      <a:gd name="connsiteY14" fmla="*/ 19822 h 94179"/>
                      <a:gd name="connsiteX15" fmla="*/ 65929 w 229921"/>
                      <a:gd name="connsiteY15" fmla="*/ 70035 h 94179"/>
                      <a:gd name="connsiteX16" fmla="*/ 136420 w 229921"/>
                      <a:gd name="connsiteY16" fmla="*/ 94174 h 94179"/>
                      <a:gd name="connsiteX17" fmla="*/ 223128 w 229921"/>
                      <a:gd name="connsiteY17" fmla="*/ 54497 h 94179"/>
                      <a:gd name="connsiteX18" fmla="*/ 229921 w 229921"/>
                      <a:gd name="connsiteY18" fmla="*/ 44823 h 94179"/>
                      <a:gd name="connsiteX19" fmla="*/ 229476 w 229921"/>
                      <a:gd name="connsiteY19" fmla="*/ 41658 h 94179"/>
                      <a:gd name="connsiteX20" fmla="*/ 58137 w 229921"/>
                      <a:gd name="connsiteY20" fmla="*/ 9410 h 94179"/>
                      <a:gd name="connsiteX21" fmla="*/ 45573 w 229921"/>
                      <a:gd name="connsiteY21" fmla="*/ 9410 h 94179"/>
                      <a:gd name="connsiteX22" fmla="*/ 45573 w 229921"/>
                      <a:gd name="connsiteY22" fmla="*/ 4268 h 94179"/>
                      <a:gd name="connsiteX23" fmla="*/ 41511 w 229921"/>
                      <a:gd name="connsiteY23" fmla="*/ 0 h 94179"/>
                      <a:gd name="connsiteX24" fmla="*/ 3224 w 229921"/>
                      <a:gd name="connsiteY24" fmla="*/ 0 h 94179"/>
                      <a:gd name="connsiteX25" fmla="*/ 950 w 229921"/>
                      <a:gd name="connsiteY25" fmla="*/ 978 h 94179"/>
                      <a:gd name="connsiteX26" fmla="*/ 2582 w 229921"/>
                      <a:gd name="connsiteY26" fmla="*/ 2142 h 94179"/>
                      <a:gd name="connsiteX27" fmla="*/ 0 w 229921"/>
                      <a:gd name="connsiteY27" fmla="*/ 84199 h 94179"/>
                      <a:gd name="connsiteX28" fmla="*/ 950 w 229921"/>
                      <a:gd name="connsiteY28" fmla="*/ 86552 h 94179"/>
                      <a:gd name="connsiteX29" fmla="*/ 3224 w 229921"/>
                      <a:gd name="connsiteY29" fmla="*/ 87489 h 94179"/>
                      <a:gd name="connsiteX30" fmla="*/ 41511 w 229921"/>
                      <a:gd name="connsiteY30" fmla="*/ 87489 h 94179"/>
                      <a:gd name="connsiteX31" fmla="*/ 45573 w 229921"/>
                      <a:gd name="connsiteY31" fmla="*/ 83252 h 94179"/>
                      <a:gd name="connsiteX32" fmla="*/ 45573 w 229921"/>
                      <a:gd name="connsiteY32" fmla="*/ 78111 h 94179"/>
                      <a:gd name="connsiteX33" fmla="*/ 58137 w 229921"/>
                      <a:gd name="connsiteY33" fmla="*/ 78076 h 94179"/>
                      <a:gd name="connsiteX34" fmla="*/ 61665 w 229921"/>
                      <a:gd name="connsiteY34" fmla="*/ 74723 h 94179"/>
                      <a:gd name="connsiteX35" fmla="*/ 61665 w 229921"/>
                      <a:gd name="connsiteY35" fmla="*/ 12810 h 94179"/>
                      <a:gd name="connsiteX36" fmla="*/ 58137 w 229921"/>
                      <a:gd name="connsiteY36" fmla="*/ 9410 h 94179"/>
                      <a:gd name="connsiteX0" fmla="*/ 230767 w 231212"/>
                      <a:gd name="connsiteY0" fmla="*/ 41658 h 94179"/>
                      <a:gd name="connsiteX1" fmla="*/ 223236 w 231212"/>
                      <a:gd name="connsiteY1" fmla="*/ 35696 h 94179"/>
                      <a:gd name="connsiteX2" fmla="*/ 219524 w 231212"/>
                      <a:gd name="connsiteY2" fmla="*/ 36252 h 94179"/>
                      <a:gd name="connsiteX3" fmla="*/ 166722 w 231212"/>
                      <a:gd name="connsiteY3" fmla="*/ 54882 h 94179"/>
                      <a:gd name="connsiteX4" fmla="*/ 153218 w 231212"/>
                      <a:gd name="connsiteY4" fmla="*/ 64654 h 94179"/>
                      <a:gd name="connsiteX5" fmla="*/ 147056 w 231212"/>
                      <a:gd name="connsiteY5" fmla="*/ 63609 h 94179"/>
                      <a:gd name="connsiteX6" fmla="*/ 108570 w 231212"/>
                      <a:gd name="connsiteY6" fmla="*/ 51078 h 94179"/>
                      <a:gd name="connsiteX7" fmla="*/ 106889 w 231212"/>
                      <a:gd name="connsiteY7" fmla="*/ 47833 h 94179"/>
                      <a:gd name="connsiteX8" fmla="*/ 110059 w 231212"/>
                      <a:gd name="connsiteY8" fmla="*/ 46145 h 94179"/>
                      <a:gd name="connsiteX9" fmla="*/ 148555 w 231212"/>
                      <a:gd name="connsiteY9" fmla="*/ 58649 h 94179"/>
                      <a:gd name="connsiteX10" fmla="*/ 153218 w 231212"/>
                      <a:gd name="connsiteY10" fmla="*/ 59488 h 94179"/>
                      <a:gd name="connsiteX11" fmla="*/ 162448 w 231212"/>
                      <a:gd name="connsiteY11" fmla="*/ 50326 h 94179"/>
                      <a:gd name="connsiteX12" fmla="*/ 158217 w 231212"/>
                      <a:gd name="connsiteY12" fmla="*/ 43114 h 94179"/>
                      <a:gd name="connsiteX13" fmla="*/ 97250 w 231212"/>
                      <a:gd name="connsiteY13" fmla="*/ 19846 h 94179"/>
                      <a:gd name="connsiteX14" fmla="*/ 67220 w 231212"/>
                      <a:gd name="connsiteY14" fmla="*/ 19822 h 94179"/>
                      <a:gd name="connsiteX15" fmla="*/ 67220 w 231212"/>
                      <a:gd name="connsiteY15" fmla="*/ 70035 h 94179"/>
                      <a:gd name="connsiteX16" fmla="*/ 137711 w 231212"/>
                      <a:gd name="connsiteY16" fmla="*/ 94174 h 94179"/>
                      <a:gd name="connsiteX17" fmla="*/ 224419 w 231212"/>
                      <a:gd name="connsiteY17" fmla="*/ 54497 h 94179"/>
                      <a:gd name="connsiteX18" fmla="*/ 231212 w 231212"/>
                      <a:gd name="connsiteY18" fmla="*/ 44823 h 94179"/>
                      <a:gd name="connsiteX19" fmla="*/ 230767 w 231212"/>
                      <a:gd name="connsiteY19" fmla="*/ 41658 h 94179"/>
                      <a:gd name="connsiteX20" fmla="*/ 59428 w 231212"/>
                      <a:gd name="connsiteY20" fmla="*/ 9410 h 94179"/>
                      <a:gd name="connsiteX21" fmla="*/ 46864 w 231212"/>
                      <a:gd name="connsiteY21" fmla="*/ 9410 h 94179"/>
                      <a:gd name="connsiteX22" fmla="*/ 46864 w 231212"/>
                      <a:gd name="connsiteY22" fmla="*/ 4268 h 94179"/>
                      <a:gd name="connsiteX23" fmla="*/ 42802 w 231212"/>
                      <a:gd name="connsiteY23" fmla="*/ 0 h 94179"/>
                      <a:gd name="connsiteX24" fmla="*/ 4515 w 231212"/>
                      <a:gd name="connsiteY24" fmla="*/ 0 h 94179"/>
                      <a:gd name="connsiteX25" fmla="*/ 2241 w 231212"/>
                      <a:gd name="connsiteY25" fmla="*/ 978 h 94179"/>
                      <a:gd name="connsiteX26" fmla="*/ 3873 w 231212"/>
                      <a:gd name="connsiteY26" fmla="*/ 2142 h 94179"/>
                      <a:gd name="connsiteX27" fmla="*/ 1291 w 231212"/>
                      <a:gd name="connsiteY27" fmla="*/ 84199 h 94179"/>
                      <a:gd name="connsiteX28" fmla="*/ 2241 w 231212"/>
                      <a:gd name="connsiteY28" fmla="*/ 86552 h 94179"/>
                      <a:gd name="connsiteX29" fmla="*/ 27758 w 231212"/>
                      <a:gd name="connsiteY29" fmla="*/ 86298 h 94179"/>
                      <a:gd name="connsiteX30" fmla="*/ 42802 w 231212"/>
                      <a:gd name="connsiteY30" fmla="*/ 87489 h 94179"/>
                      <a:gd name="connsiteX31" fmla="*/ 46864 w 231212"/>
                      <a:gd name="connsiteY31" fmla="*/ 83252 h 94179"/>
                      <a:gd name="connsiteX32" fmla="*/ 46864 w 231212"/>
                      <a:gd name="connsiteY32" fmla="*/ 78111 h 94179"/>
                      <a:gd name="connsiteX33" fmla="*/ 59428 w 231212"/>
                      <a:gd name="connsiteY33" fmla="*/ 78076 h 94179"/>
                      <a:gd name="connsiteX34" fmla="*/ 62956 w 231212"/>
                      <a:gd name="connsiteY34" fmla="*/ 74723 h 94179"/>
                      <a:gd name="connsiteX35" fmla="*/ 62956 w 231212"/>
                      <a:gd name="connsiteY35" fmla="*/ 12810 h 94179"/>
                      <a:gd name="connsiteX36" fmla="*/ 59428 w 231212"/>
                      <a:gd name="connsiteY36" fmla="*/ 9410 h 94179"/>
                      <a:gd name="connsiteX0" fmla="*/ 229476 w 229921"/>
                      <a:gd name="connsiteY0" fmla="*/ 41658 h 94179"/>
                      <a:gd name="connsiteX1" fmla="*/ 221945 w 229921"/>
                      <a:gd name="connsiteY1" fmla="*/ 35696 h 94179"/>
                      <a:gd name="connsiteX2" fmla="*/ 218233 w 229921"/>
                      <a:gd name="connsiteY2" fmla="*/ 36252 h 94179"/>
                      <a:gd name="connsiteX3" fmla="*/ 165431 w 229921"/>
                      <a:gd name="connsiteY3" fmla="*/ 54882 h 94179"/>
                      <a:gd name="connsiteX4" fmla="*/ 151927 w 229921"/>
                      <a:gd name="connsiteY4" fmla="*/ 64654 h 94179"/>
                      <a:gd name="connsiteX5" fmla="*/ 145765 w 229921"/>
                      <a:gd name="connsiteY5" fmla="*/ 63609 h 94179"/>
                      <a:gd name="connsiteX6" fmla="*/ 107279 w 229921"/>
                      <a:gd name="connsiteY6" fmla="*/ 51078 h 94179"/>
                      <a:gd name="connsiteX7" fmla="*/ 105598 w 229921"/>
                      <a:gd name="connsiteY7" fmla="*/ 47833 h 94179"/>
                      <a:gd name="connsiteX8" fmla="*/ 108768 w 229921"/>
                      <a:gd name="connsiteY8" fmla="*/ 46145 h 94179"/>
                      <a:gd name="connsiteX9" fmla="*/ 147264 w 229921"/>
                      <a:gd name="connsiteY9" fmla="*/ 58649 h 94179"/>
                      <a:gd name="connsiteX10" fmla="*/ 151927 w 229921"/>
                      <a:gd name="connsiteY10" fmla="*/ 59488 h 94179"/>
                      <a:gd name="connsiteX11" fmla="*/ 161157 w 229921"/>
                      <a:gd name="connsiteY11" fmla="*/ 50326 h 94179"/>
                      <a:gd name="connsiteX12" fmla="*/ 156926 w 229921"/>
                      <a:gd name="connsiteY12" fmla="*/ 43114 h 94179"/>
                      <a:gd name="connsiteX13" fmla="*/ 95959 w 229921"/>
                      <a:gd name="connsiteY13" fmla="*/ 19846 h 94179"/>
                      <a:gd name="connsiteX14" fmla="*/ 65929 w 229921"/>
                      <a:gd name="connsiteY14" fmla="*/ 19822 h 94179"/>
                      <a:gd name="connsiteX15" fmla="*/ 65929 w 229921"/>
                      <a:gd name="connsiteY15" fmla="*/ 70035 h 94179"/>
                      <a:gd name="connsiteX16" fmla="*/ 136420 w 229921"/>
                      <a:gd name="connsiteY16" fmla="*/ 94174 h 94179"/>
                      <a:gd name="connsiteX17" fmla="*/ 223128 w 229921"/>
                      <a:gd name="connsiteY17" fmla="*/ 54497 h 94179"/>
                      <a:gd name="connsiteX18" fmla="*/ 229921 w 229921"/>
                      <a:gd name="connsiteY18" fmla="*/ 44823 h 94179"/>
                      <a:gd name="connsiteX19" fmla="*/ 229476 w 229921"/>
                      <a:gd name="connsiteY19" fmla="*/ 41658 h 94179"/>
                      <a:gd name="connsiteX20" fmla="*/ 58137 w 229921"/>
                      <a:gd name="connsiteY20" fmla="*/ 9410 h 94179"/>
                      <a:gd name="connsiteX21" fmla="*/ 45573 w 229921"/>
                      <a:gd name="connsiteY21" fmla="*/ 9410 h 94179"/>
                      <a:gd name="connsiteX22" fmla="*/ 45573 w 229921"/>
                      <a:gd name="connsiteY22" fmla="*/ 4268 h 94179"/>
                      <a:gd name="connsiteX23" fmla="*/ 41511 w 229921"/>
                      <a:gd name="connsiteY23" fmla="*/ 0 h 94179"/>
                      <a:gd name="connsiteX24" fmla="*/ 3224 w 229921"/>
                      <a:gd name="connsiteY24" fmla="*/ 0 h 94179"/>
                      <a:gd name="connsiteX25" fmla="*/ 950 w 229921"/>
                      <a:gd name="connsiteY25" fmla="*/ 978 h 94179"/>
                      <a:gd name="connsiteX26" fmla="*/ 2582 w 229921"/>
                      <a:gd name="connsiteY26" fmla="*/ 2142 h 94179"/>
                      <a:gd name="connsiteX27" fmla="*/ 0 w 229921"/>
                      <a:gd name="connsiteY27" fmla="*/ 84199 h 94179"/>
                      <a:gd name="connsiteX28" fmla="*/ 25484 w 229921"/>
                      <a:gd name="connsiteY28" fmla="*/ 86552 h 94179"/>
                      <a:gd name="connsiteX29" fmla="*/ 26467 w 229921"/>
                      <a:gd name="connsiteY29" fmla="*/ 86298 h 94179"/>
                      <a:gd name="connsiteX30" fmla="*/ 41511 w 229921"/>
                      <a:gd name="connsiteY30" fmla="*/ 87489 h 94179"/>
                      <a:gd name="connsiteX31" fmla="*/ 45573 w 229921"/>
                      <a:gd name="connsiteY31" fmla="*/ 83252 h 94179"/>
                      <a:gd name="connsiteX32" fmla="*/ 45573 w 229921"/>
                      <a:gd name="connsiteY32" fmla="*/ 78111 h 94179"/>
                      <a:gd name="connsiteX33" fmla="*/ 58137 w 229921"/>
                      <a:gd name="connsiteY33" fmla="*/ 78076 h 94179"/>
                      <a:gd name="connsiteX34" fmla="*/ 61665 w 229921"/>
                      <a:gd name="connsiteY34" fmla="*/ 74723 h 94179"/>
                      <a:gd name="connsiteX35" fmla="*/ 61665 w 229921"/>
                      <a:gd name="connsiteY35" fmla="*/ 12810 h 94179"/>
                      <a:gd name="connsiteX36" fmla="*/ 58137 w 229921"/>
                      <a:gd name="connsiteY36" fmla="*/ 9410 h 94179"/>
                      <a:gd name="connsiteX0" fmla="*/ 228631 w 229076"/>
                      <a:gd name="connsiteY0" fmla="*/ 41658 h 94179"/>
                      <a:gd name="connsiteX1" fmla="*/ 221100 w 229076"/>
                      <a:gd name="connsiteY1" fmla="*/ 35696 h 94179"/>
                      <a:gd name="connsiteX2" fmla="*/ 217388 w 229076"/>
                      <a:gd name="connsiteY2" fmla="*/ 36252 h 94179"/>
                      <a:gd name="connsiteX3" fmla="*/ 164586 w 229076"/>
                      <a:gd name="connsiteY3" fmla="*/ 54882 h 94179"/>
                      <a:gd name="connsiteX4" fmla="*/ 151082 w 229076"/>
                      <a:gd name="connsiteY4" fmla="*/ 64654 h 94179"/>
                      <a:gd name="connsiteX5" fmla="*/ 144920 w 229076"/>
                      <a:gd name="connsiteY5" fmla="*/ 63609 h 94179"/>
                      <a:gd name="connsiteX6" fmla="*/ 106434 w 229076"/>
                      <a:gd name="connsiteY6" fmla="*/ 51078 h 94179"/>
                      <a:gd name="connsiteX7" fmla="*/ 104753 w 229076"/>
                      <a:gd name="connsiteY7" fmla="*/ 47833 h 94179"/>
                      <a:gd name="connsiteX8" fmla="*/ 107923 w 229076"/>
                      <a:gd name="connsiteY8" fmla="*/ 46145 h 94179"/>
                      <a:gd name="connsiteX9" fmla="*/ 146419 w 229076"/>
                      <a:gd name="connsiteY9" fmla="*/ 58649 h 94179"/>
                      <a:gd name="connsiteX10" fmla="*/ 151082 w 229076"/>
                      <a:gd name="connsiteY10" fmla="*/ 59488 h 94179"/>
                      <a:gd name="connsiteX11" fmla="*/ 160312 w 229076"/>
                      <a:gd name="connsiteY11" fmla="*/ 50326 h 94179"/>
                      <a:gd name="connsiteX12" fmla="*/ 156081 w 229076"/>
                      <a:gd name="connsiteY12" fmla="*/ 43114 h 94179"/>
                      <a:gd name="connsiteX13" fmla="*/ 95114 w 229076"/>
                      <a:gd name="connsiteY13" fmla="*/ 19846 h 94179"/>
                      <a:gd name="connsiteX14" fmla="*/ 65084 w 229076"/>
                      <a:gd name="connsiteY14" fmla="*/ 19822 h 94179"/>
                      <a:gd name="connsiteX15" fmla="*/ 65084 w 229076"/>
                      <a:gd name="connsiteY15" fmla="*/ 70035 h 94179"/>
                      <a:gd name="connsiteX16" fmla="*/ 135575 w 229076"/>
                      <a:gd name="connsiteY16" fmla="*/ 94174 h 94179"/>
                      <a:gd name="connsiteX17" fmla="*/ 222283 w 229076"/>
                      <a:gd name="connsiteY17" fmla="*/ 54497 h 94179"/>
                      <a:gd name="connsiteX18" fmla="*/ 229076 w 229076"/>
                      <a:gd name="connsiteY18" fmla="*/ 44823 h 94179"/>
                      <a:gd name="connsiteX19" fmla="*/ 228631 w 229076"/>
                      <a:gd name="connsiteY19" fmla="*/ 41658 h 94179"/>
                      <a:gd name="connsiteX20" fmla="*/ 57292 w 229076"/>
                      <a:gd name="connsiteY20" fmla="*/ 9410 h 94179"/>
                      <a:gd name="connsiteX21" fmla="*/ 44728 w 229076"/>
                      <a:gd name="connsiteY21" fmla="*/ 9410 h 94179"/>
                      <a:gd name="connsiteX22" fmla="*/ 44728 w 229076"/>
                      <a:gd name="connsiteY22" fmla="*/ 4268 h 94179"/>
                      <a:gd name="connsiteX23" fmla="*/ 40666 w 229076"/>
                      <a:gd name="connsiteY23" fmla="*/ 0 h 94179"/>
                      <a:gd name="connsiteX24" fmla="*/ 2379 w 229076"/>
                      <a:gd name="connsiteY24" fmla="*/ 0 h 94179"/>
                      <a:gd name="connsiteX25" fmla="*/ 105 w 229076"/>
                      <a:gd name="connsiteY25" fmla="*/ 978 h 94179"/>
                      <a:gd name="connsiteX26" fmla="*/ 1737 w 229076"/>
                      <a:gd name="connsiteY26" fmla="*/ 2142 h 94179"/>
                      <a:gd name="connsiteX27" fmla="*/ 24639 w 229076"/>
                      <a:gd name="connsiteY27" fmla="*/ 86552 h 94179"/>
                      <a:gd name="connsiteX28" fmla="*/ 25622 w 229076"/>
                      <a:gd name="connsiteY28" fmla="*/ 86298 h 94179"/>
                      <a:gd name="connsiteX29" fmla="*/ 40666 w 229076"/>
                      <a:gd name="connsiteY29" fmla="*/ 87489 h 94179"/>
                      <a:gd name="connsiteX30" fmla="*/ 44728 w 229076"/>
                      <a:gd name="connsiteY30" fmla="*/ 83252 h 94179"/>
                      <a:gd name="connsiteX31" fmla="*/ 44728 w 229076"/>
                      <a:gd name="connsiteY31" fmla="*/ 78111 h 94179"/>
                      <a:gd name="connsiteX32" fmla="*/ 57292 w 229076"/>
                      <a:gd name="connsiteY32" fmla="*/ 78076 h 94179"/>
                      <a:gd name="connsiteX33" fmla="*/ 60820 w 229076"/>
                      <a:gd name="connsiteY33" fmla="*/ 74723 h 94179"/>
                      <a:gd name="connsiteX34" fmla="*/ 60820 w 229076"/>
                      <a:gd name="connsiteY34" fmla="*/ 12810 h 94179"/>
                      <a:gd name="connsiteX35" fmla="*/ 57292 w 229076"/>
                      <a:gd name="connsiteY35" fmla="*/ 9410 h 94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229076" h="94179">
                        <a:moveTo>
                          <a:pt x="228631" y="41658"/>
                        </a:moveTo>
                        <a:cubicBezTo>
                          <a:pt x="228570" y="41658"/>
                          <a:pt x="227334" y="35577"/>
                          <a:pt x="221100" y="35696"/>
                        </a:cubicBezTo>
                        <a:cubicBezTo>
                          <a:pt x="220089" y="35696"/>
                          <a:pt x="218875" y="35870"/>
                          <a:pt x="217388" y="36252"/>
                        </a:cubicBezTo>
                        <a:cubicBezTo>
                          <a:pt x="205749" y="39128"/>
                          <a:pt x="185021" y="45456"/>
                          <a:pt x="164586" y="54882"/>
                        </a:cubicBezTo>
                        <a:cubicBezTo>
                          <a:pt x="162843" y="60166"/>
                          <a:pt x="158097" y="64622"/>
                          <a:pt x="151082" y="64654"/>
                        </a:cubicBezTo>
                        <a:cubicBezTo>
                          <a:pt x="149150" y="64654"/>
                          <a:pt x="147084" y="64329"/>
                          <a:pt x="144920" y="63609"/>
                        </a:cubicBezTo>
                        <a:lnTo>
                          <a:pt x="106434" y="51078"/>
                        </a:lnTo>
                        <a:cubicBezTo>
                          <a:pt x="105103" y="50667"/>
                          <a:pt x="104354" y="49195"/>
                          <a:pt x="104753" y="47833"/>
                        </a:cubicBezTo>
                        <a:cubicBezTo>
                          <a:pt x="105187" y="46472"/>
                          <a:pt x="106594" y="45720"/>
                          <a:pt x="107923" y="46145"/>
                        </a:cubicBezTo>
                        <a:lnTo>
                          <a:pt x="146419" y="58649"/>
                        </a:lnTo>
                        <a:cubicBezTo>
                          <a:pt x="148149" y="59251"/>
                          <a:pt x="149720" y="59488"/>
                          <a:pt x="151082" y="59488"/>
                        </a:cubicBezTo>
                        <a:cubicBezTo>
                          <a:pt x="157180" y="59425"/>
                          <a:pt x="160207" y="54914"/>
                          <a:pt x="160312" y="50326"/>
                        </a:cubicBezTo>
                        <a:cubicBezTo>
                          <a:pt x="160268" y="47298"/>
                          <a:pt x="158950" y="44541"/>
                          <a:pt x="156081" y="43114"/>
                        </a:cubicBezTo>
                        <a:cubicBezTo>
                          <a:pt x="115485" y="27697"/>
                          <a:pt x="105225" y="19638"/>
                          <a:pt x="95114" y="19846"/>
                        </a:cubicBezTo>
                        <a:lnTo>
                          <a:pt x="65084" y="19822"/>
                        </a:lnTo>
                        <a:lnTo>
                          <a:pt x="65084" y="70035"/>
                        </a:lnTo>
                        <a:cubicBezTo>
                          <a:pt x="96938" y="71386"/>
                          <a:pt x="116182" y="94601"/>
                          <a:pt x="135575" y="94174"/>
                        </a:cubicBezTo>
                        <a:cubicBezTo>
                          <a:pt x="154709" y="94599"/>
                          <a:pt x="172497" y="71951"/>
                          <a:pt x="222283" y="54497"/>
                        </a:cubicBezTo>
                        <a:cubicBezTo>
                          <a:pt x="225829" y="53181"/>
                          <a:pt x="229119" y="49398"/>
                          <a:pt x="229076" y="44823"/>
                        </a:cubicBezTo>
                        <a:cubicBezTo>
                          <a:pt x="229076" y="43889"/>
                          <a:pt x="228948" y="42866"/>
                          <a:pt x="228631" y="41658"/>
                        </a:cubicBezTo>
                        <a:close/>
                        <a:moveTo>
                          <a:pt x="57292" y="9410"/>
                        </a:moveTo>
                        <a:lnTo>
                          <a:pt x="44728" y="9410"/>
                        </a:lnTo>
                        <a:lnTo>
                          <a:pt x="44728" y="4268"/>
                        </a:lnTo>
                        <a:cubicBezTo>
                          <a:pt x="44728" y="2047"/>
                          <a:pt x="43078" y="42"/>
                          <a:pt x="40666" y="0"/>
                        </a:cubicBezTo>
                        <a:lnTo>
                          <a:pt x="2379" y="0"/>
                        </a:lnTo>
                        <a:cubicBezTo>
                          <a:pt x="1510" y="0"/>
                          <a:pt x="695" y="358"/>
                          <a:pt x="105" y="978"/>
                        </a:cubicBezTo>
                        <a:cubicBezTo>
                          <a:pt x="-503" y="1588"/>
                          <a:pt x="1737" y="1223"/>
                          <a:pt x="1737" y="2142"/>
                        </a:cubicBezTo>
                        <a:cubicBezTo>
                          <a:pt x="5826" y="16404"/>
                          <a:pt x="20658" y="72526"/>
                          <a:pt x="24639" y="86552"/>
                        </a:cubicBezTo>
                        <a:cubicBezTo>
                          <a:pt x="28620" y="100578"/>
                          <a:pt x="24751" y="86298"/>
                          <a:pt x="25622" y="86298"/>
                        </a:cubicBezTo>
                        <a:lnTo>
                          <a:pt x="40666" y="87489"/>
                        </a:lnTo>
                        <a:cubicBezTo>
                          <a:pt x="43075" y="87468"/>
                          <a:pt x="44728" y="85484"/>
                          <a:pt x="44728" y="83252"/>
                        </a:cubicBezTo>
                        <a:lnTo>
                          <a:pt x="44728" y="78111"/>
                        </a:lnTo>
                        <a:lnTo>
                          <a:pt x="57292" y="78076"/>
                        </a:lnTo>
                        <a:cubicBezTo>
                          <a:pt x="58679" y="78076"/>
                          <a:pt x="60605" y="77303"/>
                          <a:pt x="60820" y="74723"/>
                        </a:cubicBezTo>
                        <a:lnTo>
                          <a:pt x="60820" y="12810"/>
                        </a:lnTo>
                        <a:cubicBezTo>
                          <a:pt x="60605" y="10206"/>
                          <a:pt x="58689" y="9433"/>
                          <a:pt x="57292" y="9410"/>
                        </a:cubicBezTo>
                        <a:close/>
                      </a:path>
                    </a:pathLst>
                  </a:custGeom>
                  <a:grpFill/>
                  <a:ln w="25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Graphic 382">
                    <a:extLst>
                      <a:ext uri="{FF2B5EF4-FFF2-40B4-BE49-F238E27FC236}">
                        <a16:creationId xmlns:a16="http://schemas.microsoft.com/office/drawing/2014/main" id="{B4D184EC-83C7-4ACD-A199-33D0024F827D}"/>
                      </a:ext>
                    </a:extLst>
                  </p:cNvPr>
                  <p:cNvSpPr/>
                  <p:nvPr/>
                </p:nvSpPr>
                <p:spPr>
                  <a:xfrm>
                    <a:off x="6539678" y="5114762"/>
                    <a:ext cx="234123" cy="99303"/>
                  </a:xfrm>
                  <a:custGeom>
                    <a:avLst/>
                    <a:gdLst>
                      <a:gd name="connsiteX0" fmla="*/ 237497 w 237428"/>
                      <a:gd name="connsiteY0" fmla="*/ 42186 h 94971"/>
                      <a:gd name="connsiteX1" fmla="*/ 229720 w 237428"/>
                      <a:gd name="connsiteY1" fmla="*/ 36224 h 94971"/>
                      <a:gd name="connsiteX2" fmla="*/ 225886 w 237428"/>
                      <a:gd name="connsiteY2" fmla="*/ 36780 h 94971"/>
                      <a:gd name="connsiteX3" fmla="*/ 171360 w 237428"/>
                      <a:gd name="connsiteY3" fmla="*/ 55410 h 94971"/>
                      <a:gd name="connsiteX4" fmla="*/ 157415 w 237428"/>
                      <a:gd name="connsiteY4" fmla="*/ 65182 h 94971"/>
                      <a:gd name="connsiteX5" fmla="*/ 151052 w 237428"/>
                      <a:gd name="connsiteY5" fmla="*/ 64137 h 94971"/>
                      <a:gd name="connsiteX6" fmla="*/ 111309 w 237428"/>
                      <a:gd name="connsiteY6" fmla="*/ 51606 h 94971"/>
                      <a:gd name="connsiteX7" fmla="*/ 109573 w 237428"/>
                      <a:gd name="connsiteY7" fmla="*/ 48361 h 94971"/>
                      <a:gd name="connsiteX8" fmla="*/ 112847 w 237428"/>
                      <a:gd name="connsiteY8" fmla="*/ 46673 h 94971"/>
                      <a:gd name="connsiteX9" fmla="*/ 152600 w 237428"/>
                      <a:gd name="connsiteY9" fmla="*/ 59177 h 94971"/>
                      <a:gd name="connsiteX10" fmla="*/ 157415 w 237428"/>
                      <a:gd name="connsiteY10" fmla="*/ 60016 h 94971"/>
                      <a:gd name="connsiteX11" fmla="*/ 166946 w 237428"/>
                      <a:gd name="connsiteY11" fmla="*/ 50854 h 94971"/>
                      <a:gd name="connsiteX12" fmla="*/ 162578 w 237428"/>
                      <a:gd name="connsiteY12" fmla="*/ 43642 h 94971"/>
                      <a:gd name="connsiteX13" fmla="*/ 99620 w 237428"/>
                      <a:gd name="connsiteY13" fmla="*/ 20374 h 94971"/>
                      <a:gd name="connsiteX14" fmla="*/ 68609 w 237428"/>
                      <a:gd name="connsiteY14" fmla="*/ 20350 h 94971"/>
                      <a:gd name="connsiteX15" fmla="*/ 68609 w 237428"/>
                      <a:gd name="connsiteY15" fmla="*/ 70563 h 94971"/>
                      <a:gd name="connsiteX16" fmla="*/ 141402 w 237428"/>
                      <a:gd name="connsiteY16" fmla="*/ 94702 h 94971"/>
                      <a:gd name="connsiteX17" fmla="*/ 230941 w 237428"/>
                      <a:gd name="connsiteY17" fmla="*/ 55025 h 94971"/>
                      <a:gd name="connsiteX18" fmla="*/ 237956 w 237428"/>
                      <a:gd name="connsiteY18" fmla="*/ 45351 h 94971"/>
                      <a:gd name="connsiteX19" fmla="*/ 237497 w 237428"/>
                      <a:gd name="connsiteY19" fmla="*/ 42186 h 94971"/>
                      <a:gd name="connsiteX20" fmla="*/ 60563 w 237428"/>
                      <a:gd name="connsiteY20" fmla="*/ 9938 h 94971"/>
                      <a:gd name="connsiteX21" fmla="*/ 47588 w 237428"/>
                      <a:gd name="connsiteY21" fmla="*/ 9938 h 94971"/>
                      <a:gd name="connsiteX22" fmla="*/ 47588 w 237428"/>
                      <a:gd name="connsiteY22" fmla="*/ 4796 h 94971"/>
                      <a:gd name="connsiteX23" fmla="*/ 43394 w 237428"/>
                      <a:gd name="connsiteY23" fmla="*/ 528 h 94971"/>
                      <a:gd name="connsiteX24" fmla="*/ 3857 w 237428"/>
                      <a:gd name="connsiteY24" fmla="*/ 528 h 94971"/>
                      <a:gd name="connsiteX25" fmla="*/ 1509 w 237428"/>
                      <a:gd name="connsiteY25" fmla="*/ 1506 h 94971"/>
                      <a:gd name="connsiteX26" fmla="*/ 528 w 237428"/>
                      <a:gd name="connsiteY26" fmla="*/ 3860 h 94971"/>
                      <a:gd name="connsiteX27" fmla="*/ 528 w 237428"/>
                      <a:gd name="connsiteY27" fmla="*/ 84727 h 94971"/>
                      <a:gd name="connsiteX28" fmla="*/ 1509 w 237428"/>
                      <a:gd name="connsiteY28" fmla="*/ 87080 h 94971"/>
                      <a:gd name="connsiteX29" fmla="*/ 3857 w 237428"/>
                      <a:gd name="connsiteY29" fmla="*/ 88017 h 94971"/>
                      <a:gd name="connsiteX30" fmla="*/ 43394 w 237428"/>
                      <a:gd name="connsiteY30" fmla="*/ 88017 h 94971"/>
                      <a:gd name="connsiteX31" fmla="*/ 47588 w 237428"/>
                      <a:gd name="connsiteY31" fmla="*/ 83780 h 94971"/>
                      <a:gd name="connsiteX32" fmla="*/ 47588 w 237428"/>
                      <a:gd name="connsiteY32" fmla="*/ 78639 h 94971"/>
                      <a:gd name="connsiteX33" fmla="*/ 60563 w 237428"/>
                      <a:gd name="connsiteY33" fmla="*/ 78604 h 94971"/>
                      <a:gd name="connsiteX34" fmla="*/ 64206 w 237428"/>
                      <a:gd name="connsiteY34" fmla="*/ 75251 h 94971"/>
                      <a:gd name="connsiteX35" fmla="*/ 64206 w 237428"/>
                      <a:gd name="connsiteY35" fmla="*/ 13338 h 94971"/>
                      <a:gd name="connsiteX36" fmla="*/ 60563 w 237428"/>
                      <a:gd name="connsiteY36" fmla="*/ 9938 h 94971"/>
                      <a:gd name="connsiteX0" fmla="*/ 236969 w 237428"/>
                      <a:gd name="connsiteY0" fmla="*/ 41658 h 94179"/>
                      <a:gd name="connsiteX1" fmla="*/ 229192 w 237428"/>
                      <a:gd name="connsiteY1" fmla="*/ 35696 h 94179"/>
                      <a:gd name="connsiteX2" fmla="*/ 225358 w 237428"/>
                      <a:gd name="connsiteY2" fmla="*/ 36252 h 94179"/>
                      <a:gd name="connsiteX3" fmla="*/ 170832 w 237428"/>
                      <a:gd name="connsiteY3" fmla="*/ 54882 h 94179"/>
                      <a:gd name="connsiteX4" fmla="*/ 156887 w 237428"/>
                      <a:gd name="connsiteY4" fmla="*/ 64654 h 94179"/>
                      <a:gd name="connsiteX5" fmla="*/ 150524 w 237428"/>
                      <a:gd name="connsiteY5" fmla="*/ 63609 h 94179"/>
                      <a:gd name="connsiteX6" fmla="*/ 110781 w 237428"/>
                      <a:gd name="connsiteY6" fmla="*/ 51078 h 94179"/>
                      <a:gd name="connsiteX7" fmla="*/ 109045 w 237428"/>
                      <a:gd name="connsiteY7" fmla="*/ 47833 h 94179"/>
                      <a:gd name="connsiteX8" fmla="*/ 112319 w 237428"/>
                      <a:gd name="connsiteY8" fmla="*/ 46145 h 94179"/>
                      <a:gd name="connsiteX9" fmla="*/ 152072 w 237428"/>
                      <a:gd name="connsiteY9" fmla="*/ 58649 h 94179"/>
                      <a:gd name="connsiteX10" fmla="*/ 156887 w 237428"/>
                      <a:gd name="connsiteY10" fmla="*/ 59488 h 94179"/>
                      <a:gd name="connsiteX11" fmla="*/ 166418 w 237428"/>
                      <a:gd name="connsiteY11" fmla="*/ 50326 h 94179"/>
                      <a:gd name="connsiteX12" fmla="*/ 162050 w 237428"/>
                      <a:gd name="connsiteY12" fmla="*/ 43114 h 94179"/>
                      <a:gd name="connsiteX13" fmla="*/ 99092 w 237428"/>
                      <a:gd name="connsiteY13" fmla="*/ 19846 h 94179"/>
                      <a:gd name="connsiteX14" fmla="*/ 68081 w 237428"/>
                      <a:gd name="connsiteY14" fmla="*/ 19822 h 94179"/>
                      <a:gd name="connsiteX15" fmla="*/ 68081 w 237428"/>
                      <a:gd name="connsiteY15" fmla="*/ 70035 h 94179"/>
                      <a:gd name="connsiteX16" fmla="*/ 140874 w 237428"/>
                      <a:gd name="connsiteY16" fmla="*/ 94174 h 94179"/>
                      <a:gd name="connsiteX17" fmla="*/ 230413 w 237428"/>
                      <a:gd name="connsiteY17" fmla="*/ 54497 h 94179"/>
                      <a:gd name="connsiteX18" fmla="*/ 237428 w 237428"/>
                      <a:gd name="connsiteY18" fmla="*/ 44823 h 94179"/>
                      <a:gd name="connsiteX19" fmla="*/ 236969 w 237428"/>
                      <a:gd name="connsiteY19" fmla="*/ 41658 h 94179"/>
                      <a:gd name="connsiteX20" fmla="*/ 60035 w 237428"/>
                      <a:gd name="connsiteY20" fmla="*/ 9410 h 94179"/>
                      <a:gd name="connsiteX21" fmla="*/ 47060 w 237428"/>
                      <a:gd name="connsiteY21" fmla="*/ 9410 h 94179"/>
                      <a:gd name="connsiteX22" fmla="*/ 47060 w 237428"/>
                      <a:gd name="connsiteY22" fmla="*/ 4268 h 94179"/>
                      <a:gd name="connsiteX23" fmla="*/ 42866 w 237428"/>
                      <a:gd name="connsiteY23" fmla="*/ 0 h 94179"/>
                      <a:gd name="connsiteX24" fmla="*/ 3329 w 237428"/>
                      <a:gd name="connsiteY24" fmla="*/ 0 h 94179"/>
                      <a:gd name="connsiteX25" fmla="*/ 981 w 237428"/>
                      <a:gd name="connsiteY25" fmla="*/ 978 h 94179"/>
                      <a:gd name="connsiteX26" fmla="*/ 0 w 237428"/>
                      <a:gd name="connsiteY26" fmla="*/ 84199 h 94179"/>
                      <a:gd name="connsiteX27" fmla="*/ 981 w 237428"/>
                      <a:gd name="connsiteY27" fmla="*/ 86552 h 94179"/>
                      <a:gd name="connsiteX28" fmla="*/ 3329 w 237428"/>
                      <a:gd name="connsiteY28" fmla="*/ 87489 h 94179"/>
                      <a:gd name="connsiteX29" fmla="*/ 42866 w 237428"/>
                      <a:gd name="connsiteY29" fmla="*/ 87489 h 94179"/>
                      <a:gd name="connsiteX30" fmla="*/ 47060 w 237428"/>
                      <a:gd name="connsiteY30" fmla="*/ 83252 h 94179"/>
                      <a:gd name="connsiteX31" fmla="*/ 47060 w 237428"/>
                      <a:gd name="connsiteY31" fmla="*/ 78111 h 94179"/>
                      <a:gd name="connsiteX32" fmla="*/ 60035 w 237428"/>
                      <a:gd name="connsiteY32" fmla="*/ 78076 h 94179"/>
                      <a:gd name="connsiteX33" fmla="*/ 63678 w 237428"/>
                      <a:gd name="connsiteY33" fmla="*/ 74723 h 94179"/>
                      <a:gd name="connsiteX34" fmla="*/ 63678 w 237428"/>
                      <a:gd name="connsiteY34" fmla="*/ 12810 h 94179"/>
                      <a:gd name="connsiteX35" fmla="*/ 60035 w 237428"/>
                      <a:gd name="connsiteY35" fmla="*/ 9410 h 94179"/>
                      <a:gd name="connsiteX0" fmla="*/ 239439 w 239898"/>
                      <a:gd name="connsiteY0" fmla="*/ 41658 h 94179"/>
                      <a:gd name="connsiteX1" fmla="*/ 231662 w 239898"/>
                      <a:gd name="connsiteY1" fmla="*/ 35696 h 94179"/>
                      <a:gd name="connsiteX2" fmla="*/ 227828 w 239898"/>
                      <a:gd name="connsiteY2" fmla="*/ 36252 h 94179"/>
                      <a:gd name="connsiteX3" fmla="*/ 173302 w 239898"/>
                      <a:gd name="connsiteY3" fmla="*/ 54882 h 94179"/>
                      <a:gd name="connsiteX4" fmla="*/ 159357 w 239898"/>
                      <a:gd name="connsiteY4" fmla="*/ 64654 h 94179"/>
                      <a:gd name="connsiteX5" fmla="*/ 152994 w 239898"/>
                      <a:gd name="connsiteY5" fmla="*/ 63609 h 94179"/>
                      <a:gd name="connsiteX6" fmla="*/ 113251 w 239898"/>
                      <a:gd name="connsiteY6" fmla="*/ 51078 h 94179"/>
                      <a:gd name="connsiteX7" fmla="*/ 111515 w 239898"/>
                      <a:gd name="connsiteY7" fmla="*/ 47833 h 94179"/>
                      <a:gd name="connsiteX8" fmla="*/ 114789 w 239898"/>
                      <a:gd name="connsiteY8" fmla="*/ 46145 h 94179"/>
                      <a:gd name="connsiteX9" fmla="*/ 154542 w 239898"/>
                      <a:gd name="connsiteY9" fmla="*/ 58649 h 94179"/>
                      <a:gd name="connsiteX10" fmla="*/ 159357 w 239898"/>
                      <a:gd name="connsiteY10" fmla="*/ 59488 h 94179"/>
                      <a:gd name="connsiteX11" fmla="*/ 168888 w 239898"/>
                      <a:gd name="connsiteY11" fmla="*/ 50326 h 94179"/>
                      <a:gd name="connsiteX12" fmla="*/ 164520 w 239898"/>
                      <a:gd name="connsiteY12" fmla="*/ 43114 h 94179"/>
                      <a:gd name="connsiteX13" fmla="*/ 101562 w 239898"/>
                      <a:gd name="connsiteY13" fmla="*/ 19846 h 94179"/>
                      <a:gd name="connsiteX14" fmla="*/ 70551 w 239898"/>
                      <a:gd name="connsiteY14" fmla="*/ 19822 h 94179"/>
                      <a:gd name="connsiteX15" fmla="*/ 70551 w 239898"/>
                      <a:gd name="connsiteY15" fmla="*/ 70035 h 94179"/>
                      <a:gd name="connsiteX16" fmla="*/ 143344 w 239898"/>
                      <a:gd name="connsiteY16" fmla="*/ 94174 h 94179"/>
                      <a:gd name="connsiteX17" fmla="*/ 232883 w 239898"/>
                      <a:gd name="connsiteY17" fmla="*/ 54497 h 94179"/>
                      <a:gd name="connsiteX18" fmla="*/ 239898 w 239898"/>
                      <a:gd name="connsiteY18" fmla="*/ 44823 h 94179"/>
                      <a:gd name="connsiteX19" fmla="*/ 239439 w 239898"/>
                      <a:gd name="connsiteY19" fmla="*/ 41658 h 94179"/>
                      <a:gd name="connsiteX20" fmla="*/ 62505 w 239898"/>
                      <a:gd name="connsiteY20" fmla="*/ 9410 h 94179"/>
                      <a:gd name="connsiteX21" fmla="*/ 49530 w 239898"/>
                      <a:gd name="connsiteY21" fmla="*/ 9410 h 94179"/>
                      <a:gd name="connsiteX22" fmla="*/ 49530 w 239898"/>
                      <a:gd name="connsiteY22" fmla="*/ 4268 h 94179"/>
                      <a:gd name="connsiteX23" fmla="*/ 45336 w 239898"/>
                      <a:gd name="connsiteY23" fmla="*/ 0 h 94179"/>
                      <a:gd name="connsiteX24" fmla="*/ 5799 w 239898"/>
                      <a:gd name="connsiteY24" fmla="*/ 0 h 94179"/>
                      <a:gd name="connsiteX25" fmla="*/ 3451 w 239898"/>
                      <a:gd name="connsiteY25" fmla="*/ 978 h 94179"/>
                      <a:gd name="connsiteX26" fmla="*/ 2470 w 239898"/>
                      <a:gd name="connsiteY26" fmla="*/ 84199 h 94179"/>
                      <a:gd name="connsiteX27" fmla="*/ 3451 w 239898"/>
                      <a:gd name="connsiteY27" fmla="*/ 86552 h 94179"/>
                      <a:gd name="connsiteX28" fmla="*/ 45336 w 239898"/>
                      <a:gd name="connsiteY28" fmla="*/ 87489 h 94179"/>
                      <a:gd name="connsiteX29" fmla="*/ 49530 w 239898"/>
                      <a:gd name="connsiteY29" fmla="*/ 83252 h 94179"/>
                      <a:gd name="connsiteX30" fmla="*/ 49530 w 239898"/>
                      <a:gd name="connsiteY30" fmla="*/ 78111 h 94179"/>
                      <a:gd name="connsiteX31" fmla="*/ 62505 w 239898"/>
                      <a:gd name="connsiteY31" fmla="*/ 78076 h 94179"/>
                      <a:gd name="connsiteX32" fmla="*/ 66148 w 239898"/>
                      <a:gd name="connsiteY32" fmla="*/ 74723 h 94179"/>
                      <a:gd name="connsiteX33" fmla="*/ 66148 w 239898"/>
                      <a:gd name="connsiteY33" fmla="*/ 12810 h 94179"/>
                      <a:gd name="connsiteX34" fmla="*/ 62505 w 239898"/>
                      <a:gd name="connsiteY34" fmla="*/ 9410 h 94179"/>
                      <a:gd name="connsiteX0" fmla="*/ 236969 w 237428"/>
                      <a:gd name="connsiteY0" fmla="*/ 41658 h 94179"/>
                      <a:gd name="connsiteX1" fmla="*/ 229192 w 237428"/>
                      <a:gd name="connsiteY1" fmla="*/ 35696 h 94179"/>
                      <a:gd name="connsiteX2" fmla="*/ 225358 w 237428"/>
                      <a:gd name="connsiteY2" fmla="*/ 36252 h 94179"/>
                      <a:gd name="connsiteX3" fmla="*/ 170832 w 237428"/>
                      <a:gd name="connsiteY3" fmla="*/ 54882 h 94179"/>
                      <a:gd name="connsiteX4" fmla="*/ 156887 w 237428"/>
                      <a:gd name="connsiteY4" fmla="*/ 64654 h 94179"/>
                      <a:gd name="connsiteX5" fmla="*/ 150524 w 237428"/>
                      <a:gd name="connsiteY5" fmla="*/ 63609 h 94179"/>
                      <a:gd name="connsiteX6" fmla="*/ 110781 w 237428"/>
                      <a:gd name="connsiteY6" fmla="*/ 51078 h 94179"/>
                      <a:gd name="connsiteX7" fmla="*/ 109045 w 237428"/>
                      <a:gd name="connsiteY7" fmla="*/ 47833 h 94179"/>
                      <a:gd name="connsiteX8" fmla="*/ 112319 w 237428"/>
                      <a:gd name="connsiteY8" fmla="*/ 46145 h 94179"/>
                      <a:gd name="connsiteX9" fmla="*/ 152072 w 237428"/>
                      <a:gd name="connsiteY9" fmla="*/ 58649 h 94179"/>
                      <a:gd name="connsiteX10" fmla="*/ 156887 w 237428"/>
                      <a:gd name="connsiteY10" fmla="*/ 59488 h 94179"/>
                      <a:gd name="connsiteX11" fmla="*/ 166418 w 237428"/>
                      <a:gd name="connsiteY11" fmla="*/ 50326 h 94179"/>
                      <a:gd name="connsiteX12" fmla="*/ 162050 w 237428"/>
                      <a:gd name="connsiteY12" fmla="*/ 43114 h 94179"/>
                      <a:gd name="connsiteX13" fmla="*/ 99092 w 237428"/>
                      <a:gd name="connsiteY13" fmla="*/ 19846 h 94179"/>
                      <a:gd name="connsiteX14" fmla="*/ 68081 w 237428"/>
                      <a:gd name="connsiteY14" fmla="*/ 19822 h 94179"/>
                      <a:gd name="connsiteX15" fmla="*/ 68081 w 237428"/>
                      <a:gd name="connsiteY15" fmla="*/ 70035 h 94179"/>
                      <a:gd name="connsiteX16" fmla="*/ 140874 w 237428"/>
                      <a:gd name="connsiteY16" fmla="*/ 94174 h 94179"/>
                      <a:gd name="connsiteX17" fmla="*/ 230413 w 237428"/>
                      <a:gd name="connsiteY17" fmla="*/ 54497 h 94179"/>
                      <a:gd name="connsiteX18" fmla="*/ 237428 w 237428"/>
                      <a:gd name="connsiteY18" fmla="*/ 44823 h 94179"/>
                      <a:gd name="connsiteX19" fmla="*/ 236969 w 237428"/>
                      <a:gd name="connsiteY19" fmla="*/ 41658 h 94179"/>
                      <a:gd name="connsiteX20" fmla="*/ 60035 w 237428"/>
                      <a:gd name="connsiteY20" fmla="*/ 9410 h 94179"/>
                      <a:gd name="connsiteX21" fmla="*/ 47060 w 237428"/>
                      <a:gd name="connsiteY21" fmla="*/ 9410 h 94179"/>
                      <a:gd name="connsiteX22" fmla="*/ 47060 w 237428"/>
                      <a:gd name="connsiteY22" fmla="*/ 4268 h 94179"/>
                      <a:gd name="connsiteX23" fmla="*/ 42866 w 237428"/>
                      <a:gd name="connsiteY23" fmla="*/ 0 h 94179"/>
                      <a:gd name="connsiteX24" fmla="*/ 3329 w 237428"/>
                      <a:gd name="connsiteY24" fmla="*/ 0 h 94179"/>
                      <a:gd name="connsiteX25" fmla="*/ 981 w 237428"/>
                      <a:gd name="connsiteY25" fmla="*/ 978 h 94179"/>
                      <a:gd name="connsiteX26" fmla="*/ 0 w 237428"/>
                      <a:gd name="connsiteY26" fmla="*/ 84199 h 94179"/>
                      <a:gd name="connsiteX27" fmla="*/ 42866 w 237428"/>
                      <a:gd name="connsiteY27" fmla="*/ 87489 h 94179"/>
                      <a:gd name="connsiteX28" fmla="*/ 47060 w 237428"/>
                      <a:gd name="connsiteY28" fmla="*/ 83252 h 94179"/>
                      <a:gd name="connsiteX29" fmla="*/ 47060 w 237428"/>
                      <a:gd name="connsiteY29" fmla="*/ 78111 h 94179"/>
                      <a:gd name="connsiteX30" fmla="*/ 60035 w 237428"/>
                      <a:gd name="connsiteY30" fmla="*/ 78076 h 94179"/>
                      <a:gd name="connsiteX31" fmla="*/ 63678 w 237428"/>
                      <a:gd name="connsiteY31" fmla="*/ 74723 h 94179"/>
                      <a:gd name="connsiteX32" fmla="*/ 63678 w 237428"/>
                      <a:gd name="connsiteY32" fmla="*/ 12810 h 94179"/>
                      <a:gd name="connsiteX33" fmla="*/ 60035 w 237428"/>
                      <a:gd name="connsiteY33" fmla="*/ 9410 h 94179"/>
                      <a:gd name="connsiteX0" fmla="*/ 236003 w 236462"/>
                      <a:gd name="connsiteY0" fmla="*/ 41658 h 98861"/>
                      <a:gd name="connsiteX1" fmla="*/ 228226 w 236462"/>
                      <a:gd name="connsiteY1" fmla="*/ 35696 h 98861"/>
                      <a:gd name="connsiteX2" fmla="*/ 224392 w 236462"/>
                      <a:gd name="connsiteY2" fmla="*/ 36252 h 98861"/>
                      <a:gd name="connsiteX3" fmla="*/ 169866 w 236462"/>
                      <a:gd name="connsiteY3" fmla="*/ 54882 h 98861"/>
                      <a:gd name="connsiteX4" fmla="*/ 155921 w 236462"/>
                      <a:gd name="connsiteY4" fmla="*/ 64654 h 98861"/>
                      <a:gd name="connsiteX5" fmla="*/ 149558 w 236462"/>
                      <a:gd name="connsiteY5" fmla="*/ 63609 h 98861"/>
                      <a:gd name="connsiteX6" fmla="*/ 109815 w 236462"/>
                      <a:gd name="connsiteY6" fmla="*/ 51078 h 98861"/>
                      <a:gd name="connsiteX7" fmla="*/ 108079 w 236462"/>
                      <a:gd name="connsiteY7" fmla="*/ 47833 h 98861"/>
                      <a:gd name="connsiteX8" fmla="*/ 111353 w 236462"/>
                      <a:gd name="connsiteY8" fmla="*/ 46145 h 98861"/>
                      <a:gd name="connsiteX9" fmla="*/ 151106 w 236462"/>
                      <a:gd name="connsiteY9" fmla="*/ 58649 h 98861"/>
                      <a:gd name="connsiteX10" fmla="*/ 155921 w 236462"/>
                      <a:gd name="connsiteY10" fmla="*/ 59488 h 98861"/>
                      <a:gd name="connsiteX11" fmla="*/ 165452 w 236462"/>
                      <a:gd name="connsiteY11" fmla="*/ 50326 h 98861"/>
                      <a:gd name="connsiteX12" fmla="*/ 161084 w 236462"/>
                      <a:gd name="connsiteY12" fmla="*/ 43114 h 98861"/>
                      <a:gd name="connsiteX13" fmla="*/ 98126 w 236462"/>
                      <a:gd name="connsiteY13" fmla="*/ 19846 h 98861"/>
                      <a:gd name="connsiteX14" fmla="*/ 67115 w 236462"/>
                      <a:gd name="connsiteY14" fmla="*/ 19822 h 98861"/>
                      <a:gd name="connsiteX15" fmla="*/ 67115 w 236462"/>
                      <a:gd name="connsiteY15" fmla="*/ 70035 h 98861"/>
                      <a:gd name="connsiteX16" fmla="*/ 139908 w 236462"/>
                      <a:gd name="connsiteY16" fmla="*/ 94174 h 98861"/>
                      <a:gd name="connsiteX17" fmla="*/ 229447 w 236462"/>
                      <a:gd name="connsiteY17" fmla="*/ 54497 h 98861"/>
                      <a:gd name="connsiteX18" fmla="*/ 236462 w 236462"/>
                      <a:gd name="connsiteY18" fmla="*/ 44823 h 98861"/>
                      <a:gd name="connsiteX19" fmla="*/ 236003 w 236462"/>
                      <a:gd name="connsiteY19" fmla="*/ 41658 h 98861"/>
                      <a:gd name="connsiteX20" fmla="*/ 59069 w 236462"/>
                      <a:gd name="connsiteY20" fmla="*/ 9410 h 98861"/>
                      <a:gd name="connsiteX21" fmla="*/ 46094 w 236462"/>
                      <a:gd name="connsiteY21" fmla="*/ 9410 h 98861"/>
                      <a:gd name="connsiteX22" fmla="*/ 46094 w 236462"/>
                      <a:gd name="connsiteY22" fmla="*/ 4268 h 98861"/>
                      <a:gd name="connsiteX23" fmla="*/ 41900 w 236462"/>
                      <a:gd name="connsiteY23" fmla="*/ 0 h 98861"/>
                      <a:gd name="connsiteX24" fmla="*/ 2363 w 236462"/>
                      <a:gd name="connsiteY24" fmla="*/ 0 h 98861"/>
                      <a:gd name="connsiteX25" fmla="*/ 15 w 236462"/>
                      <a:gd name="connsiteY25" fmla="*/ 978 h 98861"/>
                      <a:gd name="connsiteX26" fmla="*/ 14513 w 236462"/>
                      <a:gd name="connsiteY26" fmla="*/ 93724 h 98861"/>
                      <a:gd name="connsiteX27" fmla="*/ 41900 w 236462"/>
                      <a:gd name="connsiteY27" fmla="*/ 87489 h 98861"/>
                      <a:gd name="connsiteX28" fmla="*/ 46094 w 236462"/>
                      <a:gd name="connsiteY28" fmla="*/ 83252 h 98861"/>
                      <a:gd name="connsiteX29" fmla="*/ 46094 w 236462"/>
                      <a:gd name="connsiteY29" fmla="*/ 78111 h 98861"/>
                      <a:gd name="connsiteX30" fmla="*/ 59069 w 236462"/>
                      <a:gd name="connsiteY30" fmla="*/ 78076 h 98861"/>
                      <a:gd name="connsiteX31" fmla="*/ 62712 w 236462"/>
                      <a:gd name="connsiteY31" fmla="*/ 74723 h 98861"/>
                      <a:gd name="connsiteX32" fmla="*/ 62712 w 236462"/>
                      <a:gd name="connsiteY32" fmla="*/ 12810 h 98861"/>
                      <a:gd name="connsiteX33" fmla="*/ 59069 w 236462"/>
                      <a:gd name="connsiteY33" fmla="*/ 9410 h 98861"/>
                      <a:gd name="connsiteX0" fmla="*/ 233664 w 234123"/>
                      <a:gd name="connsiteY0" fmla="*/ 42100 h 99303"/>
                      <a:gd name="connsiteX1" fmla="*/ 225887 w 234123"/>
                      <a:gd name="connsiteY1" fmla="*/ 36138 h 99303"/>
                      <a:gd name="connsiteX2" fmla="*/ 222053 w 234123"/>
                      <a:gd name="connsiteY2" fmla="*/ 36694 h 99303"/>
                      <a:gd name="connsiteX3" fmla="*/ 167527 w 234123"/>
                      <a:gd name="connsiteY3" fmla="*/ 55324 h 99303"/>
                      <a:gd name="connsiteX4" fmla="*/ 153582 w 234123"/>
                      <a:gd name="connsiteY4" fmla="*/ 65096 h 99303"/>
                      <a:gd name="connsiteX5" fmla="*/ 147219 w 234123"/>
                      <a:gd name="connsiteY5" fmla="*/ 64051 h 99303"/>
                      <a:gd name="connsiteX6" fmla="*/ 107476 w 234123"/>
                      <a:gd name="connsiteY6" fmla="*/ 51520 h 99303"/>
                      <a:gd name="connsiteX7" fmla="*/ 105740 w 234123"/>
                      <a:gd name="connsiteY7" fmla="*/ 48275 h 99303"/>
                      <a:gd name="connsiteX8" fmla="*/ 109014 w 234123"/>
                      <a:gd name="connsiteY8" fmla="*/ 46587 h 99303"/>
                      <a:gd name="connsiteX9" fmla="*/ 148767 w 234123"/>
                      <a:gd name="connsiteY9" fmla="*/ 59091 h 99303"/>
                      <a:gd name="connsiteX10" fmla="*/ 153582 w 234123"/>
                      <a:gd name="connsiteY10" fmla="*/ 59930 h 99303"/>
                      <a:gd name="connsiteX11" fmla="*/ 163113 w 234123"/>
                      <a:gd name="connsiteY11" fmla="*/ 50768 h 99303"/>
                      <a:gd name="connsiteX12" fmla="*/ 158745 w 234123"/>
                      <a:gd name="connsiteY12" fmla="*/ 43556 h 99303"/>
                      <a:gd name="connsiteX13" fmla="*/ 95787 w 234123"/>
                      <a:gd name="connsiteY13" fmla="*/ 20288 h 99303"/>
                      <a:gd name="connsiteX14" fmla="*/ 64776 w 234123"/>
                      <a:gd name="connsiteY14" fmla="*/ 20264 h 99303"/>
                      <a:gd name="connsiteX15" fmla="*/ 64776 w 234123"/>
                      <a:gd name="connsiteY15" fmla="*/ 70477 h 99303"/>
                      <a:gd name="connsiteX16" fmla="*/ 137569 w 234123"/>
                      <a:gd name="connsiteY16" fmla="*/ 94616 h 99303"/>
                      <a:gd name="connsiteX17" fmla="*/ 227108 w 234123"/>
                      <a:gd name="connsiteY17" fmla="*/ 54939 h 99303"/>
                      <a:gd name="connsiteX18" fmla="*/ 234123 w 234123"/>
                      <a:gd name="connsiteY18" fmla="*/ 45265 h 99303"/>
                      <a:gd name="connsiteX19" fmla="*/ 233664 w 234123"/>
                      <a:gd name="connsiteY19" fmla="*/ 42100 h 99303"/>
                      <a:gd name="connsiteX20" fmla="*/ 56730 w 234123"/>
                      <a:gd name="connsiteY20" fmla="*/ 9852 h 99303"/>
                      <a:gd name="connsiteX21" fmla="*/ 43755 w 234123"/>
                      <a:gd name="connsiteY21" fmla="*/ 9852 h 99303"/>
                      <a:gd name="connsiteX22" fmla="*/ 43755 w 234123"/>
                      <a:gd name="connsiteY22" fmla="*/ 4710 h 99303"/>
                      <a:gd name="connsiteX23" fmla="*/ 39561 w 234123"/>
                      <a:gd name="connsiteY23" fmla="*/ 442 h 99303"/>
                      <a:gd name="connsiteX24" fmla="*/ 24 w 234123"/>
                      <a:gd name="connsiteY24" fmla="*/ 442 h 99303"/>
                      <a:gd name="connsiteX25" fmla="*/ 23870 w 234123"/>
                      <a:gd name="connsiteY25" fmla="*/ 229 h 99303"/>
                      <a:gd name="connsiteX26" fmla="*/ 12174 w 234123"/>
                      <a:gd name="connsiteY26" fmla="*/ 94166 h 99303"/>
                      <a:gd name="connsiteX27" fmla="*/ 39561 w 234123"/>
                      <a:gd name="connsiteY27" fmla="*/ 87931 h 99303"/>
                      <a:gd name="connsiteX28" fmla="*/ 43755 w 234123"/>
                      <a:gd name="connsiteY28" fmla="*/ 83694 h 99303"/>
                      <a:gd name="connsiteX29" fmla="*/ 43755 w 234123"/>
                      <a:gd name="connsiteY29" fmla="*/ 78553 h 99303"/>
                      <a:gd name="connsiteX30" fmla="*/ 56730 w 234123"/>
                      <a:gd name="connsiteY30" fmla="*/ 78518 h 99303"/>
                      <a:gd name="connsiteX31" fmla="*/ 60373 w 234123"/>
                      <a:gd name="connsiteY31" fmla="*/ 75165 h 99303"/>
                      <a:gd name="connsiteX32" fmla="*/ 60373 w 234123"/>
                      <a:gd name="connsiteY32" fmla="*/ 13252 h 99303"/>
                      <a:gd name="connsiteX33" fmla="*/ 56730 w 234123"/>
                      <a:gd name="connsiteY33" fmla="*/ 9852 h 9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34123" h="99303">
                        <a:moveTo>
                          <a:pt x="233664" y="42100"/>
                        </a:moveTo>
                        <a:cubicBezTo>
                          <a:pt x="233600" y="42100"/>
                          <a:pt x="232323" y="36019"/>
                          <a:pt x="225887" y="36138"/>
                        </a:cubicBezTo>
                        <a:cubicBezTo>
                          <a:pt x="224842" y="36138"/>
                          <a:pt x="223589" y="36312"/>
                          <a:pt x="222053" y="36694"/>
                        </a:cubicBezTo>
                        <a:cubicBezTo>
                          <a:pt x="210034" y="39570"/>
                          <a:pt x="188629" y="45898"/>
                          <a:pt x="167527" y="55324"/>
                        </a:cubicBezTo>
                        <a:cubicBezTo>
                          <a:pt x="165728" y="60608"/>
                          <a:pt x="160826" y="65064"/>
                          <a:pt x="153582" y="65096"/>
                        </a:cubicBezTo>
                        <a:cubicBezTo>
                          <a:pt x="151587" y="65096"/>
                          <a:pt x="149453" y="64771"/>
                          <a:pt x="147219" y="64051"/>
                        </a:cubicBezTo>
                        <a:lnTo>
                          <a:pt x="107476" y="51520"/>
                        </a:lnTo>
                        <a:cubicBezTo>
                          <a:pt x="106101" y="51109"/>
                          <a:pt x="105328" y="49637"/>
                          <a:pt x="105740" y="48275"/>
                        </a:cubicBezTo>
                        <a:cubicBezTo>
                          <a:pt x="106189" y="46914"/>
                          <a:pt x="107642" y="46162"/>
                          <a:pt x="109014" y="46587"/>
                        </a:cubicBezTo>
                        <a:lnTo>
                          <a:pt x="148767" y="59091"/>
                        </a:lnTo>
                        <a:cubicBezTo>
                          <a:pt x="150553" y="59693"/>
                          <a:pt x="152176" y="59930"/>
                          <a:pt x="153582" y="59930"/>
                        </a:cubicBezTo>
                        <a:cubicBezTo>
                          <a:pt x="159879" y="59867"/>
                          <a:pt x="163005" y="55356"/>
                          <a:pt x="163113" y="50768"/>
                        </a:cubicBezTo>
                        <a:cubicBezTo>
                          <a:pt x="163068" y="47740"/>
                          <a:pt x="161707" y="44983"/>
                          <a:pt x="158745" y="43556"/>
                        </a:cubicBezTo>
                        <a:cubicBezTo>
                          <a:pt x="116823" y="28139"/>
                          <a:pt x="106228" y="20080"/>
                          <a:pt x="95787" y="20288"/>
                        </a:cubicBezTo>
                        <a:lnTo>
                          <a:pt x="64776" y="20264"/>
                        </a:lnTo>
                        <a:lnTo>
                          <a:pt x="64776" y="70477"/>
                        </a:lnTo>
                        <a:cubicBezTo>
                          <a:pt x="97670" y="71828"/>
                          <a:pt x="117543" y="95043"/>
                          <a:pt x="137569" y="94616"/>
                        </a:cubicBezTo>
                        <a:cubicBezTo>
                          <a:pt x="157328" y="95041"/>
                          <a:pt x="175697" y="72393"/>
                          <a:pt x="227108" y="54939"/>
                        </a:cubicBezTo>
                        <a:cubicBezTo>
                          <a:pt x="230770" y="53623"/>
                          <a:pt x="234167" y="49840"/>
                          <a:pt x="234123" y="45265"/>
                        </a:cubicBezTo>
                        <a:cubicBezTo>
                          <a:pt x="234123" y="44331"/>
                          <a:pt x="233991" y="43308"/>
                          <a:pt x="233664" y="42100"/>
                        </a:cubicBezTo>
                        <a:close/>
                        <a:moveTo>
                          <a:pt x="56730" y="9852"/>
                        </a:moveTo>
                        <a:lnTo>
                          <a:pt x="43755" y="9852"/>
                        </a:lnTo>
                        <a:lnTo>
                          <a:pt x="43755" y="4710"/>
                        </a:lnTo>
                        <a:cubicBezTo>
                          <a:pt x="43755" y="2489"/>
                          <a:pt x="42051" y="484"/>
                          <a:pt x="39561" y="442"/>
                        </a:cubicBezTo>
                        <a:lnTo>
                          <a:pt x="24" y="442"/>
                        </a:lnTo>
                        <a:cubicBezTo>
                          <a:pt x="-873" y="442"/>
                          <a:pt x="24479" y="-391"/>
                          <a:pt x="23870" y="229"/>
                        </a:cubicBezTo>
                        <a:cubicBezTo>
                          <a:pt x="23315" y="14262"/>
                          <a:pt x="12174" y="79904"/>
                          <a:pt x="12174" y="94166"/>
                        </a:cubicBezTo>
                        <a:cubicBezTo>
                          <a:pt x="19155" y="108585"/>
                          <a:pt x="31718" y="88089"/>
                          <a:pt x="39561" y="87931"/>
                        </a:cubicBezTo>
                        <a:cubicBezTo>
                          <a:pt x="42049" y="87910"/>
                          <a:pt x="43755" y="85926"/>
                          <a:pt x="43755" y="83694"/>
                        </a:cubicBezTo>
                        <a:lnTo>
                          <a:pt x="43755" y="78553"/>
                        </a:lnTo>
                        <a:lnTo>
                          <a:pt x="56730" y="78518"/>
                        </a:lnTo>
                        <a:cubicBezTo>
                          <a:pt x="58162" y="78518"/>
                          <a:pt x="60151" y="77745"/>
                          <a:pt x="60373" y="75165"/>
                        </a:cubicBezTo>
                        <a:lnTo>
                          <a:pt x="60373" y="13252"/>
                        </a:lnTo>
                        <a:cubicBezTo>
                          <a:pt x="60151" y="10648"/>
                          <a:pt x="58173" y="9875"/>
                          <a:pt x="56730" y="9852"/>
                        </a:cubicBezTo>
                        <a:close/>
                      </a:path>
                    </a:pathLst>
                  </a:custGeom>
                  <a:grpFill/>
                  <a:ln w="25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357B977D-377B-43F2-A185-1D38B983FEDC}"/>
                    </a:ext>
                  </a:extLst>
                </p:cNvPr>
                <p:cNvGrpSpPr/>
                <p:nvPr/>
              </p:nvGrpSpPr>
              <p:grpSpPr>
                <a:xfrm>
                  <a:off x="3477128" y="2550696"/>
                  <a:ext cx="429703" cy="440718"/>
                  <a:chOff x="2549036" y="4555561"/>
                  <a:chExt cx="483499" cy="483497"/>
                </a:xfrm>
              </p:grpSpPr>
              <p:sp>
                <p:nvSpPr>
                  <p:cNvPr id="101" name="Oval 273">
                    <a:extLst>
                      <a:ext uri="{FF2B5EF4-FFF2-40B4-BE49-F238E27FC236}">
                        <a16:creationId xmlns:a16="http://schemas.microsoft.com/office/drawing/2014/main" id="{78F866A2-8028-44BA-89E9-FAFA1E5C58CA}"/>
                      </a:ext>
                    </a:extLst>
                  </p:cNvPr>
                  <p:cNvSpPr/>
                  <p:nvPr/>
                </p:nvSpPr>
                <p:spPr>
                  <a:xfrm>
                    <a:off x="2549036" y="4555561"/>
                    <a:ext cx="483499" cy="48349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DA9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2" name="Freeform: Shape 386">
                    <a:extLst>
                      <a:ext uri="{FF2B5EF4-FFF2-40B4-BE49-F238E27FC236}">
                        <a16:creationId xmlns:a16="http://schemas.microsoft.com/office/drawing/2014/main" id="{79A6F88A-FD32-4B28-8161-3DED21E101CF}"/>
                      </a:ext>
                    </a:extLst>
                  </p:cNvPr>
                  <p:cNvSpPr/>
                  <p:nvPr/>
                </p:nvSpPr>
                <p:spPr>
                  <a:xfrm>
                    <a:off x="2552596" y="4717144"/>
                    <a:ext cx="421833" cy="224470"/>
                  </a:xfrm>
                  <a:custGeom>
                    <a:avLst/>
                    <a:gdLst>
                      <a:gd name="connsiteX0" fmla="*/ 408328 w 847010"/>
                      <a:gd name="connsiteY0" fmla="*/ 46111 h 407466"/>
                      <a:gd name="connsiteX1" fmla="*/ 400548 w 847010"/>
                      <a:gd name="connsiteY1" fmla="*/ 50856 h 407466"/>
                      <a:gd name="connsiteX2" fmla="*/ 401232 w 847010"/>
                      <a:gd name="connsiteY2" fmla="*/ 59931 h 407466"/>
                      <a:gd name="connsiteX3" fmla="*/ 429913 w 847010"/>
                      <a:gd name="connsiteY3" fmla="*/ 99711 h 407466"/>
                      <a:gd name="connsiteX4" fmla="*/ 436995 w 847010"/>
                      <a:gd name="connsiteY4" fmla="*/ 103330 h 407466"/>
                      <a:gd name="connsiteX5" fmla="*/ 462655 w 847010"/>
                      <a:gd name="connsiteY5" fmla="*/ 103330 h 407466"/>
                      <a:gd name="connsiteX6" fmla="*/ 462741 w 847010"/>
                      <a:gd name="connsiteY6" fmla="*/ 103330 h 407466"/>
                      <a:gd name="connsiteX7" fmla="*/ 471460 w 847010"/>
                      <a:gd name="connsiteY7" fmla="*/ 94596 h 407466"/>
                      <a:gd name="connsiteX8" fmla="*/ 469066 w 847010"/>
                      <a:gd name="connsiteY8" fmla="*/ 88598 h 407466"/>
                      <a:gd name="connsiteX9" fmla="*/ 440599 w 847010"/>
                      <a:gd name="connsiteY9" fmla="*/ 49687 h 407466"/>
                      <a:gd name="connsiteX10" fmla="*/ 433561 w 847010"/>
                      <a:gd name="connsiteY10" fmla="*/ 46111 h 407466"/>
                      <a:gd name="connsiteX11" fmla="*/ 490481 w 847010"/>
                      <a:gd name="connsiteY11" fmla="*/ 46097 h 407466"/>
                      <a:gd name="connsiteX12" fmla="*/ 482587 w 847010"/>
                      <a:gd name="connsiteY12" fmla="*/ 51127 h 407466"/>
                      <a:gd name="connsiteX13" fmla="*/ 483785 w 847010"/>
                      <a:gd name="connsiteY13" fmla="*/ 60402 h 407466"/>
                      <a:gd name="connsiteX14" fmla="*/ 516840 w 847010"/>
                      <a:gd name="connsiteY14" fmla="*/ 100182 h 407466"/>
                      <a:gd name="connsiteX15" fmla="*/ 523550 w 847010"/>
                      <a:gd name="connsiteY15" fmla="*/ 103330 h 407466"/>
                      <a:gd name="connsiteX16" fmla="*/ 570155 w 847010"/>
                      <a:gd name="connsiteY16" fmla="*/ 103330 h 407466"/>
                      <a:gd name="connsiteX17" fmla="*/ 570241 w 847010"/>
                      <a:gd name="connsiteY17" fmla="*/ 103330 h 407466"/>
                      <a:gd name="connsiteX18" fmla="*/ 578960 w 847010"/>
                      <a:gd name="connsiteY18" fmla="*/ 94596 h 407466"/>
                      <a:gd name="connsiteX19" fmla="*/ 574344 w 847010"/>
                      <a:gd name="connsiteY19" fmla="*/ 86903 h 407466"/>
                      <a:gd name="connsiteX20" fmla="*/ 516697 w 847010"/>
                      <a:gd name="connsiteY20" fmla="*/ 47607 h 407466"/>
                      <a:gd name="connsiteX21" fmla="*/ 511782 w 847010"/>
                      <a:gd name="connsiteY21" fmla="*/ 46097 h 407466"/>
                      <a:gd name="connsiteX22" fmla="*/ 0 w 847010"/>
                      <a:gd name="connsiteY22" fmla="*/ 0 h 407466"/>
                      <a:gd name="connsiteX23" fmla="*/ 480216 w 847010"/>
                      <a:gd name="connsiteY23" fmla="*/ 0 h 407466"/>
                      <a:gd name="connsiteX24" fmla="*/ 514316 w 847010"/>
                      <a:gd name="connsiteY24" fmla="*/ 7081 h 407466"/>
                      <a:gd name="connsiteX25" fmla="*/ 533595 w 847010"/>
                      <a:gd name="connsiteY25" fmla="*/ 18043 h 407466"/>
                      <a:gd name="connsiteX26" fmla="*/ 666014 w 847010"/>
                      <a:gd name="connsiteY26" fmla="*/ 108431 h 407466"/>
                      <a:gd name="connsiteX27" fmla="*/ 841762 w 847010"/>
                      <a:gd name="connsiteY27" fmla="*/ 239682 h 407466"/>
                      <a:gd name="connsiteX28" fmla="*/ 844455 w 847010"/>
                      <a:gd name="connsiteY28" fmla="*/ 266682 h 407466"/>
                      <a:gd name="connsiteX29" fmla="*/ 820404 w 847010"/>
                      <a:gd name="connsiteY29" fmla="*/ 316978 h 407466"/>
                      <a:gd name="connsiteX30" fmla="*/ 796796 w 847010"/>
                      <a:gd name="connsiteY30" fmla="*/ 331852 h 407466"/>
                      <a:gd name="connsiteX31" fmla="*/ 700808 w 847010"/>
                      <a:gd name="connsiteY31" fmla="*/ 331852 h 407466"/>
                      <a:gd name="connsiteX32" fmla="*/ 733607 w 847010"/>
                      <a:gd name="connsiteY32" fmla="*/ 371988 h 407466"/>
                      <a:gd name="connsiteX33" fmla="*/ 738009 w 847010"/>
                      <a:gd name="connsiteY33" fmla="*/ 382717 h 407466"/>
                      <a:gd name="connsiteX34" fmla="*/ 722764 w 847010"/>
                      <a:gd name="connsiteY34" fmla="*/ 397991 h 407466"/>
                      <a:gd name="connsiteX35" fmla="*/ 722678 w 847010"/>
                      <a:gd name="connsiteY35" fmla="*/ 397991 h 407466"/>
                      <a:gd name="connsiteX36" fmla="*/ 521485 w 847010"/>
                      <a:gd name="connsiteY36" fmla="*/ 397991 h 407466"/>
                      <a:gd name="connsiteX37" fmla="*/ 510499 w 847010"/>
                      <a:gd name="connsiteY37" fmla="*/ 393318 h 407466"/>
                      <a:gd name="connsiteX38" fmla="*/ 475734 w 847010"/>
                      <a:gd name="connsiteY38" fmla="*/ 357299 h 407466"/>
                      <a:gd name="connsiteX39" fmla="*/ 447067 w 847010"/>
                      <a:gd name="connsiteY39" fmla="*/ 357299 h 407466"/>
                      <a:gd name="connsiteX40" fmla="*/ 447609 w 847010"/>
                      <a:gd name="connsiteY40" fmla="*/ 363839 h 407466"/>
                      <a:gd name="connsiteX41" fmla="*/ 403983 w 847010"/>
                      <a:gd name="connsiteY41" fmla="*/ 407466 h 407466"/>
                      <a:gd name="connsiteX42" fmla="*/ 360341 w 847010"/>
                      <a:gd name="connsiteY42" fmla="*/ 363839 h 407466"/>
                      <a:gd name="connsiteX43" fmla="*/ 360882 w 847010"/>
                      <a:gd name="connsiteY43" fmla="*/ 357299 h 407466"/>
                      <a:gd name="connsiteX44" fmla="*/ 330406 w 847010"/>
                      <a:gd name="connsiteY44" fmla="*/ 357299 h 407466"/>
                      <a:gd name="connsiteX45" fmla="*/ 330948 w 847010"/>
                      <a:gd name="connsiteY45" fmla="*/ 363839 h 407466"/>
                      <a:gd name="connsiteX46" fmla="*/ 287306 w 847010"/>
                      <a:gd name="connsiteY46" fmla="*/ 407466 h 407466"/>
                      <a:gd name="connsiteX47" fmla="*/ 243679 w 847010"/>
                      <a:gd name="connsiteY47" fmla="*/ 363839 h 407466"/>
                      <a:gd name="connsiteX48" fmla="*/ 244221 w 847010"/>
                      <a:gd name="connsiteY48" fmla="*/ 357299 h 407466"/>
                      <a:gd name="connsiteX49" fmla="*/ 213745 w 847010"/>
                      <a:gd name="connsiteY49" fmla="*/ 357299 h 407466"/>
                      <a:gd name="connsiteX50" fmla="*/ 214286 w 847010"/>
                      <a:gd name="connsiteY50" fmla="*/ 363839 h 407466"/>
                      <a:gd name="connsiteX51" fmla="*/ 170659 w 847010"/>
                      <a:gd name="connsiteY51" fmla="*/ 407466 h 407466"/>
                      <a:gd name="connsiteX52" fmla="*/ 127033 w 847010"/>
                      <a:gd name="connsiteY52" fmla="*/ 363839 h 407466"/>
                      <a:gd name="connsiteX53" fmla="*/ 127573 w 847010"/>
                      <a:gd name="connsiteY53" fmla="*/ 357299 h 407466"/>
                      <a:gd name="connsiteX54" fmla="*/ 103951 w 847010"/>
                      <a:gd name="connsiteY54" fmla="*/ 357299 h 407466"/>
                      <a:gd name="connsiteX55" fmla="*/ 58785 w 847010"/>
                      <a:gd name="connsiteY55" fmla="*/ 394514 h 407466"/>
                      <a:gd name="connsiteX56" fmla="*/ 49068 w 847010"/>
                      <a:gd name="connsiteY56" fmla="*/ 397991 h 407466"/>
                      <a:gd name="connsiteX57" fmla="*/ 0 w 847010"/>
                      <a:gd name="connsiteY57" fmla="*/ 397991 h 407466"/>
                      <a:gd name="connsiteX58" fmla="*/ 0 w 847010"/>
                      <a:gd name="connsiteY58" fmla="*/ 257578 h 407466"/>
                      <a:gd name="connsiteX59" fmla="*/ 381883 w 847010"/>
                      <a:gd name="connsiteY59" fmla="*/ 257578 h 407466"/>
                      <a:gd name="connsiteX60" fmla="*/ 381969 w 847010"/>
                      <a:gd name="connsiteY60" fmla="*/ 257578 h 407466"/>
                      <a:gd name="connsiteX61" fmla="*/ 397215 w 847010"/>
                      <a:gd name="connsiteY61" fmla="*/ 242304 h 407466"/>
                      <a:gd name="connsiteX62" fmla="*/ 392698 w 847010"/>
                      <a:gd name="connsiteY62" fmla="*/ 231447 h 407466"/>
                      <a:gd name="connsiteX63" fmla="*/ 336903 w 847010"/>
                      <a:gd name="connsiteY63" fmla="*/ 164795 h 407466"/>
                      <a:gd name="connsiteX64" fmla="*/ 325192 w 847010"/>
                      <a:gd name="connsiteY64" fmla="*/ 159311 h 407466"/>
                      <a:gd name="connsiteX65" fmla="*/ 0 w 847010"/>
                      <a:gd name="connsiteY65" fmla="*/ 159311 h 407466"/>
                      <a:gd name="connsiteX0" fmla="*/ 408328 w 847010"/>
                      <a:gd name="connsiteY0" fmla="*/ 46111 h 407466"/>
                      <a:gd name="connsiteX1" fmla="*/ 400548 w 847010"/>
                      <a:gd name="connsiteY1" fmla="*/ 50856 h 407466"/>
                      <a:gd name="connsiteX2" fmla="*/ 401232 w 847010"/>
                      <a:gd name="connsiteY2" fmla="*/ 59931 h 407466"/>
                      <a:gd name="connsiteX3" fmla="*/ 429913 w 847010"/>
                      <a:gd name="connsiteY3" fmla="*/ 99711 h 407466"/>
                      <a:gd name="connsiteX4" fmla="*/ 436995 w 847010"/>
                      <a:gd name="connsiteY4" fmla="*/ 103330 h 407466"/>
                      <a:gd name="connsiteX5" fmla="*/ 462655 w 847010"/>
                      <a:gd name="connsiteY5" fmla="*/ 103330 h 407466"/>
                      <a:gd name="connsiteX6" fmla="*/ 462741 w 847010"/>
                      <a:gd name="connsiteY6" fmla="*/ 103330 h 407466"/>
                      <a:gd name="connsiteX7" fmla="*/ 471460 w 847010"/>
                      <a:gd name="connsiteY7" fmla="*/ 94596 h 407466"/>
                      <a:gd name="connsiteX8" fmla="*/ 469066 w 847010"/>
                      <a:gd name="connsiteY8" fmla="*/ 88598 h 407466"/>
                      <a:gd name="connsiteX9" fmla="*/ 440599 w 847010"/>
                      <a:gd name="connsiteY9" fmla="*/ 49687 h 407466"/>
                      <a:gd name="connsiteX10" fmla="*/ 433561 w 847010"/>
                      <a:gd name="connsiteY10" fmla="*/ 46111 h 407466"/>
                      <a:gd name="connsiteX11" fmla="*/ 408328 w 847010"/>
                      <a:gd name="connsiteY11" fmla="*/ 46111 h 407466"/>
                      <a:gd name="connsiteX12" fmla="*/ 490481 w 847010"/>
                      <a:gd name="connsiteY12" fmla="*/ 46097 h 407466"/>
                      <a:gd name="connsiteX13" fmla="*/ 482587 w 847010"/>
                      <a:gd name="connsiteY13" fmla="*/ 51127 h 407466"/>
                      <a:gd name="connsiteX14" fmla="*/ 483785 w 847010"/>
                      <a:gd name="connsiteY14" fmla="*/ 60402 h 407466"/>
                      <a:gd name="connsiteX15" fmla="*/ 516840 w 847010"/>
                      <a:gd name="connsiteY15" fmla="*/ 100182 h 407466"/>
                      <a:gd name="connsiteX16" fmla="*/ 523550 w 847010"/>
                      <a:gd name="connsiteY16" fmla="*/ 103330 h 407466"/>
                      <a:gd name="connsiteX17" fmla="*/ 570155 w 847010"/>
                      <a:gd name="connsiteY17" fmla="*/ 103330 h 407466"/>
                      <a:gd name="connsiteX18" fmla="*/ 570241 w 847010"/>
                      <a:gd name="connsiteY18" fmla="*/ 103330 h 407466"/>
                      <a:gd name="connsiteX19" fmla="*/ 578960 w 847010"/>
                      <a:gd name="connsiteY19" fmla="*/ 94596 h 407466"/>
                      <a:gd name="connsiteX20" fmla="*/ 574344 w 847010"/>
                      <a:gd name="connsiteY20" fmla="*/ 86903 h 407466"/>
                      <a:gd name="connsiteX21" fmla="*/ 516697 w 847010"/>
                      <a:gd name="connsiteY21" fmla="*/ 47607 h 407466"/>
                      <a:gd name="connsiteX22" fmla="*/ 511782 w 847010"/>
                      <a:gd name="connsiteY22" fmla="*/ 46097 h 407466"/>
                      <a:gd name="connsiteX23" fmla="*/ 490481 w 847010"/>
                      <a:gd name="connsiteY23" fmla="*/ 46097 h 407466"/>
                      <a:gd name="connsiteX24" fmla="*/ 22688 w 847010"/>
                      <a:gd name="connsiteY24" fmla="*/ 2280 h 407466"/>
                      <a:gd name="connsiteX25" fmla="*/ 480216 w 847010"/>
                      <a:gd name="connsiteY25" fmla="*/ 0 h 407466"/>
                      <a:gd name="connsiteX26" fmla="*/ 514316 w 847010"/>
                      <a:gd name="connsiteY26" fmla="*/ 7081 h 407466"/>
                      <a:gd name="connsiteX27" fmla="*/ 533595 w 847010"/>
                      <a:gd name="connsiteY27" fmla="*/ 18043 h 407466"/>
                      <a:gd name="connsiteX28" fmla="*/ 666014 w 847010"/>
                      <a:gd name="connsiteY28" fmla="*/ 108431 h 407466"/>
                      <a:gd name="connsiteX29" fmla="*/ 841762 w 847010"/>
                      <a:gd name="connsiteY29" fmla="*/ 239682 h 407466"/>
                      <a:gd name="connsiteX30" fmla="*/ 844455 w 847010"/>
                      <a:gd name="connsiteY30" fmla="*/ 266682 h 407466"/>
                      <a:gd name="connsiteX31" fmla="*/ 820404 w 847010"/>
                      <a:gd name="connsiteY31" fmla="*/ 316978 h 407466"/>
                      <a:gd name="connsiteX32" fmla="*/ 796796 w 847010"/>
                      <a:gd name="connsiteY32" fmla="*/ 331852 h 407466"/>
                      <a:gd name="connsiteX33" fmla="*/ 700808 w 847010"/>
                      <a:gd name="connsiteY33" fmla="*/ 331852 h 407466"/>
                      <a:gd name="connsiteX34" fmla="*/ 733607 w 847010"/>
                      <a:gd name="connsiteY34" fmla="*/ 371988 h 407466"/>
                      <a:gd name="connsiteX35" fmla="*/ 738009 w 847010"/>
                      <a:gd name="connsiteY35" fmla="*/ 382717 h 407466"/>
                      <a:gd name="connsiteX36" fmla="*/ 722764 w 847010"/>
                      <a:gd name="connsiteY36" fmla="*/ 397991 h 407466"/>
                      <a:gd name="connsiteX37" fmla="*/ 722678 w 847010"/>
                      <a:gd name="connsiteY37" fmla="*/ 397991 h 407466"/>
                      <a:gd name="connsiteX38" fmla="*/ 521485 w 847010"/>
                      <a:gd name="connsiteY38" fmla="*/ 397991 h 407466"/>
                      <a:gd name="connsiteX39" fmla="*/ 510499 w 847010"/>
                      <a:gd name="connsiteY39" fmla="*/ 393318 h 407466"/>
                      <a:gd name="connsiteX40" fmla="*/ 475734 w 847010"/>
                      <a:gd name="connsiteY40" fmla="*/ 357299 h 407466"/>
                      <a:gd name="connsiteX41" fmla="*/ 447067 w 847010"/>
                      <a:gd name="connsiteY41" fmla="*/ 357299 h 407466"/>
                      <a:gd name="connsiteX42" fmla="*/ 447609 w 847010"/>
                      <a:gd name="connsiteY42" fmla="*/ 363839 h 407466"/>
                      <a:gd name="connsiteX43" fmla="*/ 403983 w 847010"/>
                      <a:gd name="connsiteY43" fmla="*/ 407466 h 407466"/>
                      <a:gd name="connsiteX44" fmla="*/ 360341 w 847010"/>
                      <a:gd name="connsiteY44" fmla="*/ 363839 h 407466"/>
                      <a:gd name="connsiteX45" fmla="*/ 360882 w 847010"/>
                      <a:gd name="connsiteY45" fmla="*/ 357299 h 407466"/>
                      <a:gd name="connsiteX46" fmla="*/ 330406 w 847010"/>
                      <a:gd name="connsiteY46" fmla="*/ 357299 h 407466"/>
                      <a:gd name="connsiteX47" fmla="*/ 330948 w 847010"/>
                      <a:gd name="connsiteY47" fmla="*/ 363839 h 407466"/>
                      <a:gd name="connsiteX48" fmla="*/ 287306 w 847010"/>
                      <a:gd name="connsiteY48" fmla="*/ 407466 h 407466"/>
                      <a:gd name="connsiteX49" fmla="*/ 243679 w 847010"/>
                      <a:gd name="connsiteY49" fmla="*/ 363839 h 407466"/>
                      <a:gd name="connsiteX50" fmla="*/ 244221 w 847010"/>
                      <a:gd name="connsiteY50" fmla="*/ 357299 h 407466"/>
                      <a:gd name="connsiteX51" fmla="*/ 213745 w 847010"/>
                      <a:gd name="connsiteY51" fmla="*/ 357299 h 407466"/>
                      <a:gd name="connsiteX52" fmla="*/ 214286 w 847010"/>
                      <a:gd name="connsiteY52" fmla="*/ 363839 h 407466"/>
                      <a:gd name="connsiteX53" fmla="*/ 170659 w 847010"/>
                      <a:gd name="connsiteY53" fmla="*/ 407466 h 407466"/>
                      <a:gd name="connsiteX54" fmla="*/ 127033 w 847010"/>
                      <a:gd name="connsiteY54" fmla="*/ 363839 h 407466"/>
                      <a:gd name="connsiteX55" fmla="*/ 127573 w 847010"/>
                      <a:gd name="connsiteY55" fmla="*/ 357299 h 407466"/>
                      <a:gd name="connsiteX56" fmla="*/ 103951 w 847010"/>
                      <a:gd name="connsiteY56" fmla="*/ 357299 h 407466"/>
                      <a:gd name="connsiteX57" fmla="*/ 58785 w 847010"/>
                      <a:gd name="connsiteY57" fmla="*/ 394514 h 407466"/>
                      <a:gd name="connsiteX58" fmla="*/ 49068 w 847010"/>
                      <a:gd name="connsiteY58" fmla="*/ 397991 h 407466"/>
                      <a:gd name="connsiteX59" fmla="*/ 0 w 847010"/>
                      <a:gd name="connsiteY59" fmla="*/ 397991 h 407466"/>
                      <a:gd name="connsiteX60" fmla="*/ 0 w 847010"/>
                      <a:gd name="connsiteY60" fmla="*/ 257578 h 407466"/>
                      <a:gd name="connsiteX61" fmla="*/ 381883 w 847010"/>
                      <a:gd name="connsiteY61" fmla="*/ 257578 h 407466"/>
                      <a:gd name="connsiteX62" fmla="*/ 381969 w 847010"/>
                      <a:gd name="connsiteY62" fmla="*/ 257578 h 407466"/>
                      <a:gd name="connsiteX63" fmla="*/ 397215 w 847010"/>
                      <a:gd name="connsiteY63" fmla="*/ 242304 h 407466"/>
                      <a:gd name="connsiteX64" fmla="*/ 392698 w 847010"/>
                      <a:gd name="connsiteY64" fmla="*/ 231447 h 407466"/>
                      <a:gd name="connsiteX65" fmla="*/ 336903 w 847010"/>
                      <a:gd name="connsiteY65" fmla="*/ 164795 h 407466"/>
                      <a:gd name="connsiteX66" fmla="*/ 325192 w 847010"/>
                      <a:gd name="connsiteY66" fmla="*/ 159311 h 407466"/>
                      <a:gd name="connsiteX67" fmla="*/ 0 w 847010"/>
                      <a:gd name="connsiteY67" fmla="*/ 159311 h 407466"/>
                      <a:gd name="connsiteX68" fmla="*/ 22688 w 847010"/>
                      <a:gd name="connsiteY68" fmla="*/ 2280 h 407466"/>
                      <a:gd name="connsiteX0" fmla="*/ 408328 w 847010"/>
                      <a:gd name="connsiteY0" fmla="*/ 46111 h 408756"/>
                      <a:gd name="connsiteX1" fmla="*/ 400548 w 847010"/>
                      <a:gd name="connsiteY1" fmla="*/ 50856 h 408756"/>
                      <a:gd name="connsiteX2" fmla="*/ 401232 w 847010"/>
                      <a:gd name="connsiteY2" fmla="*/ 59931 h 408756"/>
                      <a:gd name="connsiteX3" fmla="*/ 429913 w 847010"/>
                      <a:gd name="connsiteY3" fmla="*/ 99711 h 408756"/>
                      <a:gd name="connsiteX4" fmla="*/ 436995 w 847010"/>
                      <a:gd name="connsiteY4" fmla="*/ 103330 h 408756"/>
                      <a:gd name="connsiteX5" fmla="*/ 462655 w 847010"/>
                      <a:gd name="connsiteY5" fmla="*/ 103330 h 408756"/>
                      <a:gd name="connsiteX6" fmla="*/ 462741 w 847010"/>
                      <a:gd name="connsiteY6" fmla="*/ 103330 h 408756"/>
                      <a:gd name="connsiteX7" fmla="*/ 471460 w 847010"/>
                      <a:gd name="connsiteY7" fmla="*/ 94596 h 408756"/>
                      <a:gd name="connsiteX8" fmla="*/ 469066 w 847010"/>
                      <a:gd name="connsiteY8" fmla="*/ 88598 h 408756"/>
                      <a:gd name="connsiteX9" fmla="*/ 440599 w 847010"/>
                      <a:gd name="connsiteY9" fmla="*/ 49687 h 408756"/>
                      <a:gd name="connsiteX10" fmla="*/ 433561 w 847010"/>
                      <a:gd name="connsiteY10" fmla="*/ 46111 h 408756"/>
                      <a:gd name="connsiteX11" fmla="*/ 408328 w 847010"/>
                      <a:gd name="connsiteY11" fmla="*/ 46111 h 408756"/>
                      <a:gd name="connsiteX12" fmla="*/ 490481 w 847010"/>
                      <a:gd name="connsiteY12" fmla="*/ 46097 h 408756"/>
                      <a:gd name="connsiteX13" fmla="*/ 482587 w 847010"/>
                      <a:gd name="connsiteY13" fmla="*/ 51127 h 408756"/>
                      <a:gd name="connsiteX14" fmla="*/ 483785 w 847010"/>
                      <a:gd name="connsiteY14" fmla="*/ 60402 h 408756"/>
                      <a:gd name="connsiteX15" fmla="*/ 516840 w 847010"/>
                      <a:gd name="connsiteY15" fmla="*/ 100182 h 408756"/>
                      <a:gd name="connsiteX16" fmla="*/ 523550 w 847010"/>
                      <a:gd name="connsiteY16" fmla="*/ 103330 h 408756"/>
                      <a:gd name="connsiteX17" fmla="*/ 570155 w 847010"/>
                      <a:gd name="connsiteY17" fmla="*/ 103330 h 408756"/>
                      <a:gd name="connsiteX18" fmla="*/ 570241 w 847010"/>
                      <a:gd name="connsiteY18" fmla="*/ 103330 h 408756"/>
                      <a:gd name="connsiteX19" fmla="*/ 578960 w 847010"/>
                      <a:gd name="connsiteY19" fmla="*/ 94596 h 408756"/>
                      <a:gd name="connsiteX20" fmla="*/ 574344 w 847010"/>
                      <a:gd name="connsiteY20" fmla="*/ 86903 h 408756"/>
                      <a:gd name="connsiteX21" fmla="*/ 516697 w 847010"/>
                      <a:gd name="connsiteY21" fmla="*/ 47607 h 408756"/>
                      <a:gd name="connsiteX22" fmla="*/ 511782 w 847010"/>
                      <a:gd name="connsiteY22" fmla="*/ 46097 h 408756"/>
                      <a:gd name="connsiteX23" fmla="*/ 490481 w 847010"/>
                      <a:gd name="connsiteY23" fmla="*/ 46097 h 408756"/>
                      <a:gd name="connsiteX24" fmla="*/ 22688 w 847010"/>
                      <a:gd name="connsiteY24" fmla="*/ 2280 h 408756"/>
                      <a:gd name="connsiteX25" fmla="*/ 480216 w 847010"/>
                      <a:gd name="connsiteY25" fmla="*/ 0 h 408756"/>
                      <a:gd name="connsiteX26" fmla="*/ 514316 w 847010"/>
                      <a:gd name="connsiteY26" fmla="*/ 7081 h 408756"/>
                      <a:gd name="connsiteX27" fmla="*/ 533595 w 847010"/>
                      <a:gd name="connsiteY27" fmla="*/ 18043 h 408756"/>
                      <a:gd name="connsiteX28" fmla="*/ 666014 w 847010"/>
                      <a:gd name="connsiteY28" fmla="*/ 108431 h 408756"/>
                      <a:gd name="connsiteX29" fmla="*/ 841762 w 847010"/>
                      <a:gd name="connsiteY29" fmla="*/ 239682 h 408756"/>
                      <a:gd name="connsiteX30" fmla="*/ 844455 w 847010"/>
                      <a:gd name="connsiteY30" fmla="*/ 266682 h 408756"/>
                      <a:gd name="connsiteX31" fmla="*/ 820404 w 847010"/>
                      <a:gd name="connsiteY31" fmla="*/ 316978 h 408756"/>
                      <a:gd name="connsiteX32" fmla="*/ 796796 w 847010"/>
                      <a:gd name="connsiteY32" fmla="*/ 331852 h 408756"/>
                      <a:gd name="connsiteX33" fmla="*/ 700808 w 847010"/>
                      <a:gd name="connsiteY33" fmla="*/ 331852 h 408756"/>
                      <a:gd name="connsiteX34" fmla="*/ 733607 w 847010"/>
                      <a:gd name="connsiteY34" fmla="*/ 371988 h 408756"/>
                      <a:gd name="connsiteX35" fmla="*/ 738009 w 847010"/>
                      <a:gd name="connsiteY35" fmla="*/ 382717 h 408756"/>
                      <a:gd name="connsiteX36" fmla="*/ 722764 w 847010"/>
                      <a:gd name="connsiteY36" fmla="*/ 397991 h 408756"/>
                      <a:gd name="connsiteX37" fmla="*/ 722678 w 847010"/>
                      <a:gd name="connsiteY37" fmla="*/ 397991 h 408756"/>
                      <a:gd name="connsiteX38" fmla="*/ 521485 w 847010"/>
                      <a:gd name="connsiteY38" fmla="*/ 397991 h 408756"/>
                      <a:gd name="connsiteX39" fmla="*/ 510499 w 847010"/>
                      <a:gd name="connsiteY39" fmla="*/ 393318 h 408756"/>
                      <a:gd name="connsiteX40" fmla="*/ 475734 w 847010"/>
                      <a:gd name="connsiteY40" fmla="*/ 357299 h 408756"/>
                      <a:gd name="connsiteX41" fmla="*/ 447067 w 847010"/>
                      <a:gd name="connsiteY41" fmla="*/ 357299 h 408756"/>
                      <a:gd name="connsiteX42" fmla="*/ 447609 w 847010"/>
                      <a:gd name="connsiteY42" fmla="*/ 363839 h 408756"/>
                      <a:gd name="connsiteX43" fmla="*/ 403983 w 847010"/>
                      <a:gd name="connsiteY43" fmla="*/ 407466 h 408756"/>
                      <a:gd name="connsiteX44" fmla="*/ 360341 w 847010"/>
                      <a:gd name="connsiteY44" fmla="*/ 363839 h 408756"/>
                      <a:gd name="connsiteX45" fmla="*/ 360882 w 847010"/>
                      <a:gd name="connsiteY45" fmla="*/ 357299 h 408756"/>
                      <a:gd name="connsiteX46" fmla="*/ 330406 w 847010"/>
                      <a:gd name="connsiteY46" fmla="*/ 357299 h 408756"/>
                      <a:gd name="connsiteX47" fmla="*/ 330948 w 847010"/>
                      <a:gd name="connsiteY47" fmla="*/ 363839 h 408756"/>
                      <a:gd name="connsiteX48" fmla="*/ 287306 w 847010"/>
                      <a:gd name="connsiteY48" fmla="*/ 407466 h 408756"/>
                      <a:gd name="connsiteX49" fmla="*/ 243679 w 847010"/>
                      <a:gd name="connsiteY49" fmla="*/ 363839 h 408756"/>
                      <a:gd name="connsiteX50" fmla="*/ 244221 w 847010"/>
                      <a:gd name="connsiteY50" fmla="*/ 357299 h 408756"/>
                      <a:gd name="connsiteX51" fmla="*/ 213745 w 847010"/>
                      <a:gd name="connsiteY51" fmla="*/ 357299 h 408756"/>
                      <a:gd name="connsiteX52" fmla="*/ 214286 w 847010"/>
                      <a:gd name="connsiteY52" fmla="*/ 363839 h 408756"/>
                      <a:gd name="connsiteX53" fmla="*/ 170659 w 847010"/>
                      <a:gd name="connsiteY53" fmla="*/ 407466 h 408756"/>
                      <a:gd name="connsiteX54" fmla="*/ 127033 w 847010"/>
                      <a:gd name="connsiteY54" fmla="*/ 363839 h 408756"/>
                      <a:gd name="connsiteX55" fmla="*/ 127573 w 847010"/>
                      <a:gd name="connsiteY55" fmla="*/ 357299 h 408756"/>
                      <a:gd name="connsiteX56" fmla="*/ 103951 w 847010"/>
                      <a:gd name="connsiteY56" fmla="*/ 357299 h 408756"/>
                      <a:gd name="connsiteX57" fmla="*/ 58785 w 847010"/>
                      <a:gd name="connsiteY57" fmla="*/ 394514 h 408756"/>
                      <a:gd name="connsiteX58" fmla="*/ 0 w 847010"/>
                      <a:gd name="connsiteY58" fmla="*/ 397991 h 408756"/>
                      <a:gd name="connsiteX59" fmla="*/ 0 w 847010"/>
                      <a:gd name="connsiteY59" fmla="*/ 257578 h 408756"/>
                      <a:gd name="connsiteX60" fmla="*/ 381883 w 847010"/>
                      <a:gd name="connsiteY60" fmla="*/ 257578 h 408756"/>
                      <a:gd name="connsiteX61" fmla="*/ 381969 w 847010"/>
                      <a:gd name="connsiteY61" fmla="*/ 257578 h 408756"/>
                      <a:gd name="connsiteX62" fmla="*/ 397215 w 847010"/>
                      <a:gd name="connsiteY62" fmla="*/ 242304 h 408756"/>
                      <a:gd name="connsiteX63" fmla="*/ 392698 w 847010"/>
                      <a:gd name="connsiteY63" fmla="*/ 231447 h 408756"/>
                      <a:gd name="connsiteX64" fmla="*/ 336903 w 847010"/>
                      <a:gd name="connsiteY64" fmla="*/ 164795 h 408756"/>
                      <a:gd name="connsiteX65" fmla="*/ 325192 w 847010"/>
                      <a:gd name="connsiteY65" fmla="*/ 159311 h 408756"/>
                      <a:gd name="connsiteX66" fmla="*/ 0 w 847010"/>
                      <a:gd name="connsiteY66" fmla="*/ 159311 h 408756"/>
                      <a:gd name="connsiteX67" fmla="*/ 22688 w 847010"/>
                      <a:gd name="connsiteY67" fmla="*/ 2280 h 408756"/>
                      <a:gd name="connsiteX0" fmla="*/ 408328 w 847010"/>
                      <a:gd name="connsiteY0" fmla="*/ 46111 h 407466"/>
                      <a:gd name="connsiteX1" fmla="*/ 400548 w 847010"/>
                      <a:gd name="connsiteY1" fmla="*/ 50856 h 407466"/>
                      <a:gd name="connsiteX2" fmla="*/ 401232 w 847010"/>
                      <a:gd name="connsiteY2" fmla="*/ 59931 h 407466"/>
                      <a:gd name="connsiteX3" fmla="*/ 429913 w 847010"/>
                      <a:gd name="connsiteY3" fmla="*/ 99711 h 407466"/>
                      <a:gd name="connsiteX4" fmla="*/ 436995 w 847010"/>
                      <a:gd name="connsiteY4" fmla="*/ 103330 h 407466"/>
                      <a:gd name="connsiteX5" fmla="*/ 462655 w 847010"/>
                      <a:gd name="connsiteY5" fmla="*/ 103330 h 407466"/>
                      <a:gd name="connsiteX6" fmla="*/ 462741 w 847010"/>
                      <a:gd name="connsiteY6" fmla="*/ 103330 h 407466"/>
                      <a:gd name="connsiteX7" fmla="*/ 471460 w 847010"/>
                      <a:gd name="connsiteY7" fmla="*/ 94596 h 407466"/>
                      <a:gd name="connsiteX8" fmla="*/ 469066 w 847010"/>
                      <a:gd name="connsiteY8" fmla="*/ 88598 h 407466"/>
                      <a:gd name="connsiteX9" fmla="*/ 440599 w 847010"/>
                      <a:gd name="connsiteY9" fmla="*/ 49687 h 407466"/>
                      <a:gd name="connsiteX10" fmla="*/ 433561 w 847010"/>
                      <a:gd name="connsiteY10" fmla="*/ 46111 h 407466"/>
                      <a:gd name="connsiteX11" fmla="*/ 408328 w 847010"/>
                      <a:gd name="connsiteY11" fmla="*/ 46111 h 407466"/>
                      <a:gd name="connsiteX12" fmla="*/ 490481 w 847010"/>
                      <a:gd name="connsiteY12" fmla="*/ 46097 h 407466"/>
                      <a:gd name="connsiteX13" fmla="*/ 482587 w 847010"/>
                      <a:gd name="connsiteY13" fmla="*/ 51127 h 407466"/>
                      <a:gd name="connsiteX14" fmla="*/ 483785 w 847010"/>
                      <a:gd name="connsiteY14" fmla="*/ 60402 h 407466"/>
                      <a:gd name="connsiteX15" fmla="*/ 516840 w 847010"/>
                      <a:gd name="connsiteY15" fmla="*/ 100182 h 407466"/>
                      <a:gd name="connsiteX16" fmla="*/ 523550 w 847010"/>
                      <a:gd name="connsiteY16" fmla="*/ 103330 h 407466"/>
                      <a:gd name="connsiteX17" fmla="*/ 570155 w 847010"/>
                      <a:gd name="connsiteY17" fmla="*/ 103330 h 407466"/>
                      <a:gd name="connsiteX18" fmla="*/ 570241 w 847010"/>
                      <a:gd name="connsiteY18" fmla="*/ 103330 h 407466"/>
                      <a:gd name="connsiteX19" fmla="*/ 578960 w 847010"/>
                      <a:gd name="connsiteY19" fmla="*/ 94596 h 407466"/>
                      <a:gd name="connsiteX20" fmla="*/ 574344 w 847010"/>
                      <a:gd name="connsiteY20" fmla="*/ 86903 h 407466"/>
                      <a:gd name="connsiteX21" fmla="*/ 516697 w 847010"/>
                      <a:gd name="connsiteY21" fmla="*/ 47607 h 407466"/>
                      <a:gd name="connsiteX22" fmla="*/ 511782 w 847010"/>
                      <a:gd name="connsiteY22" fmla="*/ 46097 h 407466"/>
                      <a:gd name="connsiteX23" fmla="*/ 490481 w 847010"/>
                      <a:gd name="connsiteY23" fmla="*/ 46097 h 407466"/>
                      <a:gd name="connsiteX24" fmla="*/ 22688 w 847010"/>
                      <a:gd name="connsiteY24" fmla="*/ 2280 h 407466"/>
                      <a:gd name="connsiteX25" fmla="*/ 480216 w 847010"/>
                      <a:gd name="connsiteY25" fmla="*/ 0 h 407466"/>
                      <a:gd name="connsiteX26" fmla="*/ 514316 w 847010"/>
                      <a:gd name="connsiteY26" fmla="*/ 7081 h 407466"/>
                      <a:gd name="connsiteX27" fmla="*/ 533595 w 847010"/>
                      <a:gd name="connsiteY27" fmla="*/ 18043 h 407466"/>
                      <a:gd name="connsiteX28" fmla="*/ 666014 w 847010"/>
                      <a:gd name="connsiteY28" fmla="*/ 108431 h 407466"/>
                      <a:gd name="connsiteX29" fmla="*/ 841762 w 847010"/>
                      <a:gd name="connsiteY29" fmla="*/ 239682 h 407466"/>
                      <a:gd name="connsiteX30" fmla="*/ 844455 w 847010"/>
                      <a:gd name="connsiteY30" fmla="*/ 266682 h 407466"/>
                      <a:gd name="connsiteX31" fmla="*/ 820404 w 847010"/>
                      <a:gd name="connsiteY31" fmla="*/ 316978 h 407466"/>
                      <a:gd name="connsiteX32" fmla="*/ 796796 w 847010"/>
                      <a:gd name="connsiteY32" fmla="*/ 331852 h 407466"/>
                      <a:gd name="connsiteX33" fmla="*/ 700808 w 847010"/>
                      <a:gd name="connsiteY33" fmla="*/ 331852 h 407466"/>
                      <a:gd name="connsiteX34" fmla="*/ 733607 w 847010"/>
                      <a:gd name="connsiteY34" fmla="*/ 371988 h 407466"/>
                      <a:gd name="connsiteX35" fmla="*/ 738009 w 847010"/>
                      <a:gd name="connsiteY35" fmla="*/ 382717 h 407466"/>
                      <a:gd name="connsiteX36" fmla="*/ 722764 w 847010"/>
                      <a:gd name="connsiteY36" fmla="*/ 397991 h 407466"/>
                      <a:gd name="connsiteX37" fmla="*/ 722678 w 847010"/>
                      <a:gd name="connsiteY37" fmla="*/ 397991 h 407466"/>
                      <a:gd name="connsiteX38" fmla="*/ 521485 w 847010"/>
                      <a:gd name="connsiteY38" fmla="*/ 397991 h 407466"/>
                      <a:gd name="connsiteX39" fmla="*/ 510499 w 847010"/>
                      <a:gd name="connsiteY39" fmla="*/ 393318 h 407466"/>
                      <a:gd name="connsiteX40" fmla="*/ 475734 w 847010"/>
                      <a:gd name="connsiteY40" fmla="*/ 357299 h 407466"/>
                      <a:gd name="connsiteX41" fmla="*/ 447067 w 847010"/>
                      <a:gd name="connsiteY41" fmla="*/ 357299 h 407466"/>
                      <a:gd name="connsiteX42" fmla="*/ 447609 w 847010"/>
                      <a:gd name="connsiteY42" fmla="*/ 363839 h 407466"/>
                      <a:gd name="connsiteX43" fmla="*/ 403983 w 847010"/>
                      <a:gd name="connsiteY43" fmla="*/ 407466 h 407466"/>
                      <a:gd name="connsiteX44" fmla="*/ 360341 w 847010"/>
                      <a:gd name="connsiteY44" fmla="*/ 363839 h 407466"/>
                      <a:gd name="connsiteX45" fmla="*/ 360882 w 847010"/>
                      <a:gd name="connsiteY45" fmla="*/ 357299 h 407466"/>
                      <a:gd name="connsiteX46" fmla="*/ 330406 w 847010"/>
                      <a:gd name="connsiteY46" fmla="*/ 357299 h 407466"/>
                      <a:gd name="connsiteX47" fmla="*/ 330948 w 847010"/>
                      <a:gd name="connsiteY47" fmla="*/ 363839 h 407466"/>
                      <a:gd name="connsiteX48" fmla="*/ 287306 w 847010"/>
                      <a:gd name="connsiteY48" fmla="*/ 407466 h 407466"/>
                      <a:gd name="connsiteX49" fmla="*/ 243679 w 847010"/>
                      <a:gd name="connsiteY49" fmla="*/ 363839 h 407466"/>
                      <a:gd name="connsiteX50" fmla="*/ 244221 w 847010"/>
                      <a:gd name="connsiteY50" fmla="*/ 357299 h 407466"/>
                      <a:gd name="connsiteX51" fmla="*/ 213745 w 847010"/>
                      <a:gd name="connsiteY51" fmla="*/ 357299 h 407466"/>
                      <a:gd name="connsiteX52" fmla="*/ 214286 w 847010"/>
                      <a:gd name="connsiteY52" fmla="*/ 363839 h 407466"/>
                      <a:gd name="connsiteX53" fmla="*/ 170659 w 847010"/>
                      <a:gd name="connsiteY53" fmla="*/ 407466 h 407466"/>
                      <a:gd name="connsiteX54" fmla="*/ 127033 w 847010"/>
                      <a:gd name="connsiteY54" fmla="*/ 363839 h 407466"/>
                      <a:gd name="connsiteX55" fmla="*/ 127573 w 847010"/>
                      <a:gd name="connsiteY55" fmla="*/ 357299 h 407466"/>
                      <a:gd name="connsiteX56" fmla="*/ 103951 w 847010"/>
                      <a:gd name="connsiteY56" fmla="*/ 357299 h 407466"/>
                      <a:gd name="connsiteX57" fmla="*/ 0 w 847010"/>
                      <a:gd name="connsiteY57" fmla="*/ 397991 h 407466"/>
                      <a:gd name="connsiteX58" fmla="*/ 0 w 847010"/>
                      <a:gd name="connsiteY58" fmla="*/ 257578 h 407466"/>
                      <a:gd name="connsiteX59" fmla="*/ 381883 w 847010"/>
                      <a:gd name="connsiteY59" fmla="*/ 257578 h 407466"/>
                      <a:gd name="connsiteX60" fmla="*/ 381969 w 847010"/>
                      <a:gd name="connsiteY60" fmla="*/ 257578 h 407466"/>
                      <a:gd name="connsiteX61" fmla="*/ 397215 w 847010"/>
                      <a:gd name="connsiteY61" fmla="*/ 242304 h 407466"/>
                      <a:gd name="connsiteX62" fmla="*/ 392698 w 847010"/>
                      <a:gd name="connsiteY62" fmla="*/ 231447 h 407466"/>
                      <a:gd name="connsiteX63" fmla="*/ 336903 w 847010"/>
                      <a:gd name="connsiteY63" fmla="*/ 164795 h 407466"/>
                      <a:gd name="connsiteX64" fmla="*/ 325192 w 847010"/>
                      <a:gd name="connsiteY64" fmla="*/ 159311 h 407466"/>
                      <a:gd name="connsiteX65" fmla="*/ 0 w 847010"/>
                      <a:gd name="connsiteY65" fmla="*/ 159311 h 407466"/>
                      <a:gd name="connsiteX66" fmla="*/ 22688 w 847010"/>
                      <a:gd name="connsiteY66" fmla="*/ 2280 h 407466"/>
                      <a:gd name="connsiteX0" fmla="*/ 408328 w 847010"/>
                      <a:gd name="connsiteY0" fmla="*/ 46111 h 407466"/>
                      <a:gd name="connsiteX1" fmla="*/ 400548 w 847010"/>
                      <a:gd name="connsiteY1" fmla="*/ 50856 h 407466"/>
                      <a:gd name="connsiteX2" fmla="*/ 401232 w 847010"/>
                      <a:gd name="connsiteY2" fmla="*/ 59931 h 407466"/>
                      <a:gd name="connsiteX3" fmla="*/ 429913 w 847010"/>
                      <a:gd name="connsiteY3" fmla="*/ 99711 h 407466"/>
                      <a:gd name="connsiteX4" fmla="*/ 436995 w 847010"/>
                      <a:gd name="connsiteY4" fmla="*/ 103330 h 407466"/>
                      <a:gd name="connsiteX5" fmla="*/ 462655 w 847010"/>
                      <a:gd name="connsiteY5" fmla="*/ 103330 h 407466"/>
                      <a:gd name="connsiteX6" fmla="*/ 462741 w 847010"/>
                      <a:gd name="connsiteY6" fmla="*/ 103330 h 407466"/>
                      <a:gd name="connsiteX7" fmla="*/ 471460 w 847010"/>
                      <a:gd name="connsiteY7" fmla="*/ 94596 h 407466"/>
                      <a:gd name="connsiteX8" fmla="*/ 469066 w 847010"/>
                      <a:gd name="connsiteY8" fmla="*/ 88598 h 407466"/>
                      <a:gd name="connsiteX9" fmla="*/ 440599 w 847010"/>
                      <a:gd name="connsiteY9" fmla="*/ 49687 h 407466"/>
                      <a:gd name="connsiteX10" fmla="*/ 433561 w 847010"/>
                      <a:gd name="connsiteY10" fmla="*/ 46111 h 407466"/>
                      <a:gd name="connsiteX11" fmla="*/ 408328 w 847010"/>
                      <a:gd name="connsiteY11" fmla="*/ 46111 h 407466"/>
                      <a:gd name="connsiteX12" fmla="*/ 490481 w 847010"/>
                      <a:gd name="connsiteY12" fmla="*/ 46097 h 407466"/>
                      <a:gd name="connsiteX13" fmla="*/ 482587 w 847010"/>
                      <a:gd name="connsiteY13" fmla="*/ 51127 h 407466"/>
                      <a:gd name="connsiteX14" fmla="*/ 483785 w 847010"/>
                      <a:gd name="connsiteY14" fmla="*/ 60402 h 407466"/>
                      <a:gd name="connsiteX15" fmla="*/ 516840 w 847010"/>
                      <a:gd name="connsiteY15" fmla="*/ 100182 h 407466"/>
                      <a:gd name="connsiteX16" fmla="*/ 523550 w 847010"/>
                      <a:gd name="connsiteY16" fmla="*/ 103330 h 407466"/>
                      <a:gd name="connsiteX17" fmla="*/ 570155 w 847010"/>
                      <a:gd name="connsiteY17" fmla="*/ 103330 h 407466"/>
                      <a:gd name="connsiteX18" fmla="*/ 570241 w 847010"/>
                      <a:gd name="connsiteY18" fmla="*/ 103330 h 407466"/>
                      <a:gd name="connsiteX19" fmla="*/ 578960 w 847010"/>
                      <a:gd name="connsiteY19" fmla="*/ 94596 h 407466"/>
                      <a:gd name="connsiteX20" fmla="*/ 574344 w 847010"/>
                      <a:gd name="connsiteY20" fmla="*/ 86903 h 407466"/>
                      <a:gd name="connsiteX21" fmla="*/ 516697 w 847010"/>
                      <a:gd name="connsiteY21" fmla="*/ 47607 h 407466"/>
                      <a:gd name="connsiteX22" fmla="*/ 511782 w 847010"/>
                      <a:gd name="connsiteY22" fmla="*/ 46097 h 407466"/>
                      <a:gd name="connsiteX23" fmla="*/ 490481 w 847010"/>
                      <a:gd name="connsiteY23" fmla="*/ 46097 h 407466"/>
                      <a:gd name="connsiteX24" fmla="*/ 22688 w 847010"/>
                      <a:gd name="connsiteY24" fmla="*/ 2280 h 407466"/>
                      <a:gd name="connsiteX25" fmla="*/ 480216 w 847010"/>
                      <a:gd name="connsiteY25" fmla="*/ 0 h 407466"/>
                      <a:gd name="connsiteX26" fmla="*/ 514316 w 847010"/>
                      <a:gd name="connsiteY26" fmla="*/ 7081 h 407466"/>
                      <a:gd name="connsiteX27" fmla="*/ 533595 w 847010"/>
                      <a:gd name="connsiteY27" fmla="*/ 18043 h 407466"/>
                      <a:gd name="connsiteX28" fmla="*/ 666014 w 847010"/>
                      <a:gd name="connsiteY28" fmla="*/ 108431 h 407466"/>
                      <a:gd name="connsiteX29" fmla="*/ 841762 w 847010"/>
                      <a:gd name="connsiteY29" fmla="*/ 239682 h 407466"/>
                      <a:gd name="connsiteX30" fmla="*/ 844455 w 847010"/>
                      <a:gd name="connsiteY30" fmla="*/ 266682 h 407466"/>
                      <a:gd name="connsiteX31" fmla="*/ 820404 w 847010"/>
                      <a:gd name="connsiteY31" fmla="*/ 316978 h 407466"/>
                      <a:gd name="connsiteX32" fmla="*/ 796796 w 847010"/>
                      <a:gd name="connsiteY32" fmla="*/ 331852 h 407466"/>
                      <a:gd name="connsiteX33" fmla="*/ 700808 w 847010"/>
                      <a:gd name="connsiteY33" fmla="*/ 331852 h 407466"/>
                      <a:gd name="connsiteX34" fmla="*/ 733607 w 847010"/>
                      <a:gd name="connsiteY34" fmla="*/ 371988 h 407466"/>
                      <a:gd name="connsiteX35" fmla="*/ 738009 w 847010"/>
                      <a:gd name="connsiteY35" fmla="*/ 382717 h 407466"/>
                      <a:gd name="connsiteX36" fmla="*/ 722764 w 847010"/>
                      <a:gd name="connsiteY36" fmla="*/ 397991 h 407466"/>
                      <a:gd name="connsiteX37" fmla="*/ 722678 w 847010"/>
                      <a:gd name="connsiteY37" fmla="*/ 397991 h 407466"/>
                      <a:gd name="connsiteX38" fmla="*/ 521485 w 847010"/>
                      <a:gd name="connsiteY38" fmla="*/ 397991 h 407466"/>
                      <a:gd name="connsiteX39" fmla="*/ 510499 w 847010"/>
                      <a:gd name="connsiteY39" fmla="*/ 393318 h 407466"/>
                      <a:gd name="connsiteX40" fmla="*/ 475734 w 847010"/>
                      <a:gd name="connsiteY40" fmla="*/ 357299 h 407466"/>
                      <a:gd name="connsiteX41" fmla="*/ 447067 w 847010"/>
                      <a:gd name="connsiteY41" fmla="*/ 357299 h 407466"/>
                      <a:gd name="connsiteX42" fmla="*/ 447609 w 847010"/>
                      <a:gd name="connsiteY42" fmla="*/ 363839 h 407466"/>
                      <a:gd name="connsiteX43" fmla="*/ 403983 w 847010"/>
                      <a:gd name="connsiteY43" fmla="*/ 407466 h 407466"/>
                      <a:gd name="connsiteX44" fmla="*/ 360341 w 847010"/>
                      <a:gd name="connsiteY44" fmla="*/ 363839 h 407466"/>
                      <a:gd name="connsiteX45" fmla="*/ 360882 w 847010"/>
                      <a:gd name="connsiteY45" fmla="*/ 357299 h 407466"/>
                      <a:gd name="connsiteX46" fmla="*/ 330406 w 847010"/>
                      <a:gd name="connsiteY46" fmla="*/ 357299 h 407466"/>
                      <a:gd name="connsiteX47" fmla="*/ 330948 w 847010"/>
                      <a:gd name="connsiteY47" fmla="*/ 363839 h 407466"/>
                      <a:gd name="connsiteX48" fmla="*/ 287306 w 847010"/>
                      <a:gd name="connsiteY48" fmla="*/ 407466 h 407466"/>
                      <a:gd name="connsiteX49" fmla="*/ 243679 w 847010"/>
                      <a:gd name="connsiteY49" fmla="*/ 363839 h 407466"/>
                      <a:gd name="connsiteX50" fmla="*/ 244221 w 847010"/>
                      <a:gd name="connsiteY50" fmla="*/ 357299 h 407466"/>
                      <a:gd name="connsiteX51" fmla="*/ 213745 w 847010"/>
                      <a:gd name="connsiteY51" fmla="*/ 357299 h 407466"/>
                      <a:gd name="connsiteX52" fmla="*/ 214286 w 847010"/>
                      <a:gd name="connsiteY52" fmla="*/ 363839 h 407466"/>
                      <a:gd name="connsiteX53" fmla="*/ 170659 w 847010"/>
                      <a:gd name="connsiteY53" fmla="*/ 407466 h 407466"/>
                      <a:gd name="connsiteX54" fmla="*/ 127033 w 847010"/>
                      <a:gd name="connsiteY54" fmla="*/ 363839 h 407466"/>
                      <a:gd name="connsiteX55" fmla="*/ 127573 w 847010"/>
                      <a:gd name="connsiteY55" fmla="*/ 357299 h 407466"/>
                      <a:gd name="connsiteX56" fmla="*/ 103951 w 847010"/>
                      <a:gd name="connsiteY56" fmla="*/ 357299 h 407466"/>
                      <a:gd name="connsiteX57" fmla="*/ 75623 w 847010"/>
                      <a:gd name="connsiteY57" fmla="*/ 388877 h 407466"/>
                      <a:gd name="connsiteX58" fmla="*/ 0 w 847010"/>
                      <a:gd name="connsiteY58" fmla="*/ 257578 h 407466"/>
                      <a:gd name="connsiteX59" fmla="*/ 381883 w 847010"/>
                      <a:gd name="connsiteY59" fmla="*/ 257578 h 407466"/>
                      <a:gd name="connsiteX60" fmla="*/ 381969 w 847010"/>
                      <a:gd name="connsiteY60" fmla="*/ 257578 h 407466"/>
                      <a:gd name="connsiteX61" fmla="*/ 397215 w 847010"/>
                      <a:gd name="connsiteY61" fmla="*/ 242304 h 407466"/>
                      <a:gd name="connsiteX62" fmla="*/ 392698 w 847010"/>
                      <a:gd name="connsiteY62" fmla="*/ 231447 h 407466"/>
                      <a:gd name="connsiteX63" fmla="*/ 336903 w 847010"/>
                      <a:gd name="connsiteY63" fmla="*/ 164795 h 407466"/>
                      <a:gd name="connsiteX64" fmla="*/ 325192 w 847010"/>
                      <a:gd name="connsiteY64" fmla="*/ 159311 h 407466"/>
                      <a:gd name="connsiteX65" fmla="*/ 0 w 847010"/>
                      <a:gd name="connsiteY65" fmla="*/ 159311 h 407466"/>
                      <a:gd name="connsiteX66" fmla="*/ 22688 w 847010"/>
                      <a:gd name="connsiteY66" fmla="*/ 2280 h 407466"/>
                      <a:gd name="connsiteX0" fmla="*/ 408328 w 847010"/>
                      <a:gd name="connsiteY0" fmla="*/ 46111 h 407466"/>
                      <a:gd name="connsiteX1" fmla="*/ 400548 w 847010"/>
                      <a:gd name="connsiteY1" fmla="*/ 50856 h 407466"/>
                      <a:gd name="connsiteX2" fmla="*/ 401232 w 847010"/>
                      <a:gd name="connsiteY2" fmla="*/ 59931 h 407466"/>
                      <a:gd name="connsiteX3" fmla="*/ 429913 w 847010"/>
                      <a:gd name="connsiteY3" fmla="*/ 99711 h 407466"/>
                      <a:gd name="connsiteX4" fmla="*/ 436995 w 847010"/>
                      <a:gd name="connsiteY4" fmla="*/ 103330 h 407466"/>
                      <a:gd name="connsiteX5" fmla="*/ 462655 w 847010"/>
                      <a:gd name="connsiteY5" fmla="*/ 103330 h 407466"/>
                      <a:gd name="connsiteX6" fmla="*/ 462741 w 847010"/>
                      <a:gd name="connsiteY6" fmla="*/ 103330 h 407466"/>
                      <a:gd name="connsiteX7" fmla="*/ 471460 w 847010"/>
                      <a:gd name="connsiteY7" fmla="*/ 94596 h 407466"/>
                      <a:gd name="connsiteX8" fmla="*/ 469066 w 847010"/>
                      <a:gd name="connsiteY8" fmla="*/ 88598 h 407466"/>
                      <a:gd name="connsiteX9" fmla="*/ 440599 w 847010"/>
                      <a:gd name="connsiteY9" fmla="*/ 49687 h 407466"/>
                      <a:gd name="connsiteX10" fmla="*/ 433561 w 847010"/>
                      <a:gd name="connsiteY10" fmla="*/ 46111 h 407466"/>
                      <a:gd name="connsiteX11" fmla="*/ 408328 w 847010"/>
                      <a:gd name="connsiteY11" fmla="*/ 46111 h 407466"/>
                      <a:gd name="connsiteX12" fmla="*/ 490481 w 847010"/>
                      <a:gd name="connsiteY12" fmla="*/ 46097 h 407466"/>
                      <a:gd name="connsiteX13" fmla="*/ 482587 w 847010"/>
                      <a:gd name="connsiteY13" fmla="*/ 51127 h 407466"/>
                      <a:gd name="connsiteX14" fmla="*/ 483785 w 847010"/>
                      <a:gd name="connsiteY14" fmla="*/ 60402 h 407466"/>
                      <a:gd name="connsiteX15" fmla="*/ 516840 w 847010"/>
                      <a:gd name="connsiteY15" fmla="*/ 100182 h 407466"/>
                      <a:gd name="connsiteX16" fmla="*/ 523550 w 847010"/>
                      <a:gd name="connsiteY16" fmla="*/ 103330 h 407466"/>
                      <a:gd name="connsiteX17" fmla="*/ 570155 w 847010"/>
                      <a:gd name="connsiteY17" fmla="*/ 103330 h 407466"/>
                      <a:gd name="connsiteX18" fmla="*/ 570241 w 847010"/>
                      <a:gd name="connsiteY18" fmla="*/ 103330 h 407466"/>
                      <a:gd name="connsiteX19" fmla="*/ 578960 w 847010"/>
                      <a:gd name="connsiteY19" fmla="*/ 94596 h 407466"/>
                      <a:gd name="connsiteX20" fmla="*/ 574344 w 847010"/>
                      <a:gd name="connsiteY20" fmla="*/ 86903 h 407466"/>
                      <a:gd name="connsiteX21" fmla="*/ 516697 w 847010"/>
                      <a:gd name="connsiteY21" fmla="*/ 47607 h 407466"/>
                      <a:gd name="connsiteX22" fmla="*/ 511782 w 847010"/>
                      <a:gd name="connsiteY22" fmla="*/ 46097 h 407466"/>
                      <a:gd name="connsiteX23" fmla="*/ 490481 w 847010"/>
                      <a:gd name="connsiteY23" fmla="*/ 46097 h 407466"/>
                      <a:gd name="connsiteX24" fmla="*/ 22688 w 847010"/>
                      <a:gd name="connsiteY24" fmla="*/ 2280 h 407466"/>
                      <a:gd name="connsiteX25" fmla="*/ 480216 w 847010"/>
                      <a:gd name="connsiteY25" fmla="*/ 0 h 407466"/>
                      <a:gd name="connsiteX26" fmla="*/ 514316 w 847010"/>
                      <a:gd name="connsiteY26" fmla="*/ 7081 h 407466"/>
                      <a:gd name="connsiteX27" fmla="*/ 533595 w 847010"/>
                      <a:gd name="connsiteY27" fmla="*/ 18043 h 407466"/>
                      <a:gd name="connsiteX28" fmla="*/ 666014 w 847010"/>
                      <a:gd name="connsiteY28" fmla="*/ 108431 h 407466"/>
                      <a:gd name="connsiteX29" fmla="*/ 841762 w 847010"/>
                      <a:gd name="connsiteY29" fmla="*/ 239682 h 407466"/>
                      <a:gd name="connsiteX30" fmla="*/ 844455 w 847010"/>
                      <a:gd name="connsiteY30" fmla="*/ 266682 h 407466"/>
                      <a:gd name="connsiteX31" fmla="*/ 820404 w 847010"/>
                      <a:gd name="connsiteY31" fmla="*/ 316978 h 407466"/>
                      <a:gd name="connsiteX32" fmla="*/ 796796 w 847010"/>
                      <a:gd name="connsiteY32" fmla="*/ 331852 h 407466"/>
                      <a:gd name="connsiteX33" fmla="*/ 700808 w 847010"/>
                      <a:gd name="connsiteY33" fmla="*/ 331852 h 407466"/>
                      <a:gd name="connsiteX34" fmla="*/ 733607 w 847010"/>
                      <a:gd name="connsiteY34" fmla="*/ 371988 h 407466"/>
                      <a:gd name="connsiteX35" fmla="*/ 738009 w 847010"/>
                      <a:gd name="connsiteY35" fmla="*/ 382717 h 407466"/>
                      <a:gd name="connsiteX36" fmla="*/ 722764 w 847010"/>
                      <a:gd name="connsiteY36" fmla="*/ 397991 h 407466"/>
                      <a:gd name="connsiteX37" fmla="*/ 722678 w 847010"/>
                      <a:gd name="connsiteY37" fmla="*/ 397991 h 407466"/>
                      <a:gd name="connsiteX38" fmla="*/ 521485 w 847010"/>
                      <a:gd name="connsiteY38" fmla="*/ 397991 h 407466"/>
                      <a:gd name="connsiteX39" fmla="*/ 510499 w 847010"/>
                      <a:gd name="connsiteY39" fmla="*/ 393318 h 407466"/>
                      <a:gd name="connsiteX40" fmla="*/ 475734 w 847010"/>
                      <a:gd name="connsiteY40" fmla="*/ 357299 h 407466"/>
                      <a:gd name="connsiteX41" fmla="*/ 447067 w 847010"/>
                      <a:gd name="connsiteY41" fmla="*/ 357299 h 407466"/>
                      <a:gd name="connsiteX42" fmla="*/ 447609 w 847010"/>
                      <a:gd name="connsiteY42" fmla="*/ 363839 h 407466"/>
                      <a:gd name="connsiteX43" fmla="*/ 403983 w 847010"/>
                      <a:gd name="connsiteY43" fmla="*/ 407466 h 407466"/>
                      <a:gd name="connsiteX44" fmla="*/ 360341 w 847010"/>
                      <a:gd name="connsiteY44" fmla="*/ 363839 h 407466"/>
                      <a:gd name="connsiteX45" fmla="*/ 360882 w 847010"/>
                      <a:gd name="connsiteY45" fmla="*/ 357299 h 407466"/>
                      <a:gd name="connsiteX46" fmla="*/ 330406 w 847010"/>
                      <a:gd name="connsiteY46" fmla="*/ 357299 h 407466"/>
                      <a:gd name="connsiteX47" fmla="*/ 330948 w 847010"/>
                      <a:gd name="connsiteY47" fmla="*/ 363839 h 407466"/>
                      <a:gd name="connsiteX48" fmla="*/ 287306 w 847010"/>
                      <a:gd name="connsiteY48" fmla="*/ 407466 h 407466"/>
                      <a:gd name="connsiteX49" fmla="*/ 243679 w 847010"/>
                      <a:gd name="connsiteY49" fmla="*/ 363839 h 407466"/>
                      <a:gd name="connsiteX50" fmla="*/ 244221 w 847010"/>
                      <a:gd name="connsiteY50" fmla="*/ 357299 h 407466"/>
                      <a:gd name="connsiteX51" fmla="*/ 213745 w 847010"/>
                      <a:gd name="connsiteY51" fmla="*/ 357299 h 407466"/>
                      <a:gd name="connsiteX52" fmla="*/ 214286 w 847010"/>
                      <a:gd name="connsiteY52" fmla="*/ 363839 h 407466"/>
                      <a:gd name="connsiteX53" fmla="*/ 170659 w 847010"/>
                      <a:gd name="connsiteY53" fmla="*/ 407466 h 407466"/>
                      <a:gd name="connsiteX54" fmla="*/ 127033 w 847010"/>
                      <a:gd name="connsiteY54" fmla="*/ 363839 h 407466"/>
                      <a:gd name="connsiteX55" fmla="*/ 127573 w 847010"/>
                      <a:gd name="connsiteY55" fmla="*/ 357299 h 407466"/>
                      <a:gd name="connsiteX56" fmla="*/ 103951 w 847010"/>
                      <a:gd name="connsiteY56" fmla="*/ 357299 h 407466"/>
                      <a:gd name="connsiteX57" fmla="*/ 75623 w 847010"/>
                      <a:gd name="connsiteY57" fmla="*/ 388877 h 407466"/>
                      <a:gd name="connsiteX58" fmla="*/ 17647 w 847010"/>
                      <a:gd name="connsiteY58" fmla="*/ 257577 h 407466"/>
                      <a:gd name="connsiteX59" fmla="*/ 381883 w 847010"/>
                      <a:gd name="connsiteY59" fmla="*/ 257578 h 407466"/>
                      <a:gd name="connsiteX60" fmla="*/ 381969 w 847010"/>
                      <a:gd name="connsiteY60" fmla="*/ 257578 h 407466"/>
                      <a:gd name="connsiteX61" fmla="*/ 397215 w 847010"/>
                      <a:gd name="connsiteY61" fmla="*/ 242304 h 407466"/>
                      <a:gd name="connsiteX62" fmla="*/ 392698 w 847010"/>
                      <a:gd name="connsiteY62" fmla="*/ 231447 h 407466"/>
                      <a:gd name="connsiteX63" fmla="*/ 336903 w 847010"/>
                      <a:gd name="connsiteY63" fmla="*/ 164795 h 407466"/>
                      <a:gd name="connsiteX64" fmla="*/ 325192 w 847010"/>
                      <a:gd name="connsiteY64" fmla="*/ 159311 h 407466"/>
                      <a:gd name="connsiteX65" fmla="*/ 0 w 847010"/>
                      <a:gd name="connsiteY65" fmla="*/ 159311 h 407466"/>
                      <a:gd name="connsiteX66" fmla="*/ 22688 w 847010"/>
                      <a:gd name="connsiteY66" fmla="*/ 2280 h 407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847010" h="407466">
                        <a:moveTo>
                          <a:pt x="408328" y="46111"/>
                        </a:moveTo>
                        <a:cubicBezTo>
                          <a:pt x="405037" y="46111"/>
                          <a:pt x="402030" y="47935"/>
                          <a:pt x="400548" y="50856"/>
                        </a:cubicBezTo>
                        <a:cubicBezTo>
                          <a:pt x="399038" y="53776"/>
                          <a:pt x="399323" y="57282"/>
                          <a:pt x="401232" y="59931"/>
                        </a:cubicBezTo>
                        <a:lnTo>
                          <a:pt x="429913" y="99711"/>
                        </a:lnTo>
                        <a:cubicBezTo>
                          <a:pt x="431566" y="101991"/>
                          <a:pt x="434202" y="103330"/>
                          <a:pt x="436995" y="103330"/>
                        </a:cubicBezTo>
                        <a:lnTo>
                          <a:pt x="462655" y="103330"/>
                        </a:lnTo>
                        <a:lnTo>
                          <a:pt x="462741" y="103330"/>
                        </a:lnTo>
                        <a:cubicBezTo>
                          <a:pt x="467570" y="103330"/>
                          <a:pt x="471460" y="99412"/>
                          <a:pt x="471460" y="94596"/>
                        </a:cubicBezTo>
                        <a:cubicBezTo>
                          <a:pt x="471460" y="92274"/>
                          <a:pt x="470548" y="90166"/>
                          <a:pt x="469066" y="88598"/>
                        </a:cubicBezTo>
                        <a:lnTo>
                          <a:pt x="440599" y="49687"/>
                        </a:lnTo>
                        <a:cubicBezTo>
                          <a:pt x="438961" y="47436"/>
                          <a:pt x="436325" y="46111"/>
                          <a:pt x="433561" y="46111"/>
                        </a:cubicBezTo>
                        <a:lnTo>
                          <a:pt x="408328" y="46111"/>
                        </a:lnTo>
                        <a:close/>
                        <a:moveTo>
                          <a:pt x="490481" y="46097"/>
                        </a:moveTo>
                        <a:cubicBezTo>
                          <a:pt x="487090" y="46097"/>
                          <a:pt x="484027" y="48063"/>
                          <a:pt x="482587" y="51127"/>
                        </a:cubicBezTo>
                        <a:cubicBezTo>
                          <a:pt x="481148" y="54189"/>
                          <a:pt x="481605" y="57808"/>
                          <a:pt x="483785" y="60402"/>
                        </a:cubicBezTo>
                        <a:lnTo>
                          <a:pt x="516840" y="100182"/>
                        </a:lnTo>
                        <a:cubicBezTo>
                          <a:pt x="518507" y="102176"/>
                          <a:pt x="520943" y="103330"/>
                          <a:pt x="523550" y="103330"/>
                        </a:cubicBezTo>
                        <a:lnTo>
                          <a:pt x="570155" y="103330"/>
                        </a:lnTo>
                        <a:lnTo>
                          <a:pt x="570241" y="103330"/>
                        </a:lnTo>
                        <a:cubicBezTo>
                          <a:pt x="575056" y="103330"/>
                          <a:pt x="578960" y="99412"/>
                          <a:pt x="578960" y="94596"/>
                        </a:cubicBezTo>
                        <a:cubicBezTo>
                          <a:pt x="578960" y="91263"/>
                          <a:pt x="577093" y="88370"/>
                          <a:pt x="574344" y="86903"/>
                        </a:cubicBezTo>
                        <a:lnTo>
                          <a:pt x="516697" y="47607"/>
                        </a:lnTo>
                        <a:cubicBezTo>
                          <a:pt x="515244" y="46624"/>
                          <a:pt x="513534" y="46097"/>
                          <a:pt x="511782" y="46097"/>
                        </a:cubicBezTo>
                        <a:lnTo>
                          <a:pt x="490481" y="46097"/>
                        </a:lnTo>
                        <a:close/>
                        <a:moveTo>
                          <a:pt x="22688" y="2280"/>
                        </a:moveTo>
                        <a:lnTo>
                          <a:pt x="480216" y="0"/>
                        </a:lnTo>
                        <a:lnTo>
                          <a:pt x="514316" y="7081"/>
                        </a:lnTo>
                        <a:cubicBezTo>
                          <a:pt x="524113" y="11257"/>
                          <a:pt x="530838" y="15956"/>
                          <a:pt x="533595" y="18043"/>
                        </a:cubicBezTo>
                        <a:lnTo>
                          <a:pt x="666014" y="108431"/>
                        </a:lnTo>
                        <a:cubicBezTo>
                          <a:pt x="784229" y="164383"/>
                          <a:pt x="839183" y="236235"/>
                          <a:pt x="841762" y="239682"/>
                        </a:cubicBezTo>
                        <a:cubicBezTo>
                          <a:pt x="847618" y="247477"/>
                          <a:pt x="848658" y="257878"/>
                          <a:pt x="844455" y="266682"/>
                        </a:cubicBezTo>
                        <a:lnTo>
                          <a:pt x="820404" y="316978"/>
                        </a:lnTo>
                        <a:cubicBezTo>
                          <a:pt x="816073" y="326081"/>
                          <a:pt x="806883" y="331852"/>
                          <a:pt x="796796" y="331852"/>
                        </a:cubicBezTo>
                        <a:lnTo>
                          <a:pt x="700808" y="331852"/>
                        </a:lnTo>
                        <a:lnTo>
                          <a:pt x="733607" y="371988"/>
                        </a:lnTo>
                        <a:cubicBezTo>
                          <a:pt x="736342" y="374752"/>
                          <a:pt x="738009" y="378528"/>
                          <a:pt x="738009" y="382717"/>
                        </a:cubicBezTo>
                        <a:cubicBezTo>
                          <a:pt x="738009" y="391152"/>
                          <a:pt x="731198" y="397991"/>
                          <a:pt x="722764" y="397991"/>
                        </a:cubicBezTo>
                        <a:lnTo>
                          <a:pt x="722678" y="397991"/>
                        </a:lnTo>
                        <a:lnTo>
                          <a:pt x="521485" y="397991"/>
                        </a:lnTo>
                        <a:cubicBezTo>
                          <a:pt x="517338" y="397991"/>
                          <a:pt x="513363" y="396309"/>
                          <a:pt x="510499" y="393318"/>
                        </a:cubicBezTo>
                        <a:lnTo>
                          <a:pt x="475734" y="357299"/>
                        </a:lnTo>
                        <a:lnTo>
                          <a:pt x="447067" y="357299"/>
                        </a:lnTo>
                        <a:cubicBezTo>
                          <a:pt x="447382" y="359436"/>
                          <a:pt x="447609" y="361602"/>
                          <a:pt x="447609" y="363839"/>
                        </a:cubicBezTo>
                        <a:cubicBezTo>
                          <a:pt x="447609" y="387946"/>
                          <a:pt x="428061" y="407466"/>
                          <a:pt x="403983" y="407466"/>
                        </a:cubicBezTo>
                        <a:cubicBezTo>
                          <a:pt x="379875" y="407466"/>
                          <a:pt x="360341" y="387932"/>
                          <a:pt x="360341" y="363839"/>
                        </a:cubicBezTo>
                        <a:cubicBezTo>
                          <a:pt x="360341" y="361602"/>
                          <a:pt x="360583" y="359436"/>
                          <a:pt x="360882" y="357299"/>
                        </a:cubicBezTo>
                        <a:lnTo>
                          <a:pt x="330406" y="357299"/>
                        </a:lnTo>
                        <a:cubicBezTo>
                          <a:pt x="330720" y="359436"/>
                          <a:pt x="330948" y="361602"/>
                          <a:pt x="330948" y="363839"/>
                        </a:cubicBezTo>
                        <a:cubicBezTo>
                          <a:pt x="330948" y="387946"/>
                          <a:pt x="311400" y="407466"/>
                          <a:pt x="287306" y="407466"/>
                        </a:cubicBezTo>
                        <a:cubicBezTo>
                          <a:pt x="263214" y="407466"/>
                          <a:pt x="243679" y="387932"/>
                          <a:pt x="243679" y="363839"/>
                        </a:cubicBezTo>
                        <a:cubicBezTo>
                          <a:pt x="243679" y="361602"/>
                          <a:pt x="243893" y="359436"/>
                          <a:pt x="244221" y="357299"/>
                        </a:cubicBezTo>
                        <a:lnTo>
                          <a:pt x="213745" y="357299"/>
                        </a:lnTo>
                        <a:cubicBezTo>
                          <a:pt x="214058" y="359436"/>
                          <a:pt x="214286" y="361602"/>
                          <a:pt x="214286" y="363839"/>
                        </a:cubicBezTo>
                        <a:cubicBezTo>
                          <a:pt x="214286" y="387946"/>
                          <a:pt x="194753" y="407466"/>
                          <a:pt x="170659" y="407466"/>
                        </a:cubicBezTo>
                        <a:cubicBezTo>
                          <a:pt x="146566" y="407466"/>
                          <a:pt x="127033" y="387932"/>
                          <a:pt x="127033" y="363839"/>
                        </a:cubicBezTo>
                        <a:cubicBezTo>
                          <a:pt x="127033" y="361602"/>
                          <a:pt x="127260" y="359436"/>
                          <a:pt x="127573" y="357299"/>
                        </a:cubicBezTo>
                        <a:lnTo>
                          <a:pt x="103951" y="357299"/>
                        </a:lnTo>
                        <a:lnTo>
                          <a:pt x="75623" y="388877"/>
                        </a:lnTo>
                        <a:lnTo>
                          <a:pt x="17647" y="257577"/>
                        </a:lnTo>
                        <a:lnTo>
                          <a:pt x="381883" y="257578"/>
                        </a:lnTo>
                        <a:lnTo>
                          <a:pt x="381969" y="257578"/>
                        </a:lnTo>
                        <a:cubicBezTo>
                          <a:pt x="390390" y="257578"/>
                          <a:pt x="397215" y="250739"/>
                          <a:pt x="397215" y="242304"/>
                        </a:cubicBezTo>
                        <a:cubicBezTo>
                          <a:pt x="397215" y="238044"/>
                          <a:pt x="395490" y="234197"/>
                          <a:pt x="392698" y="231447"/>
                        </a:cubicBezTo>
                        <a:lnTo>
                          <a:pt x="336903" y="164795"/>
                        </a:lnTo>
                        <a:cubicBezTo>
                          <a:pt x="333997" y="161319"/>
                          <a:pt x="329708" y="159311"/>
                          <a:pt x="325192" y="159311"/>
                        </a:cubicBezTo>
                        <a:lnTo>
                          <a:pt x="0" y="159311"/>
                        </a:lnTo>
                        <a:cubicBezTo>
                          <a:pt x="0" y="106207"/>
                          <a:pt x="22688" y="55384"/>
                          <a:pt x="22688" y="2280"/>
                        </a:cubicBezTo>
                        <a:close/>
                      </a:path>
                    </a:pathLst>
                  </a:custGeom>
                  <a:solidFill>
                    <a:srgbClr val="5DA9CF"/>
                  </a:solidFill>
                  <a:ln w="149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3" name="Freeform: Shape 387">
                    <a:extLst>
                      <a:ext uri="{FF2B5EF4-FFF2-40B4-BE49-F238E27FC236}">
                        <a16:creationId xmlns:a16="http://schemas.microsoft.com/office/drawing/2014/main" id="{A7235E3B-0A7B-4B9C-9F7C-24E012FF6F4A}"/>
                      </a:ext>
                    </a:extLst>
                  </p:cNvPr>
                  <p:cNvSpPr/>
                  <p:nvPr/>
                </p:nvSpPr>
                <p:spPr>
                  <a:xfrm>
                    <a:off x="2625167" y="4634407"/>
                    <a:ext cx="140199" cy="84660"/>
                  </a:xfrm>
                  <a:custGeom>
                    <a:avLst/>
                    <a:gdLst>
                      <a:gd name="connsiteX0" fmla="*/ 41718 w 281509"/>
                      <a:gd name="connsiteY0" fmla="*/ 566 h 153679"/>
                      <a:gd name="connsiteX1" fmla="*/ 113840 w 281509"/>
                      <a:gd name="connsiteY1" fmla="*/ 566 h 153679"/>
                      <a:gd name="connsiteX2" fmla="*/ 123629 w 281509"/>
                      <a:gd name="connsiteY2" fmla="*/ 566 h 153679"/>
                      <a:gd name="connsiteX3" fmla="*/ 239792 w 281509"/>
                      <a:gd name="connsiteY3" fmla="*/ 566 h 153679"/>
                      <a:gd name="connsiteX4" fmla="*/ 281509 w 281509"/>
                      <a:gd name="connsiteY4" fmla="*/ 40717 h 153679"/>
                      <a:gd name="connsiteX5" fmla="*/ 281509 w 281509"/>
                      <a:gd name="connsiteY5" fmla="*/ 61561 h 153679"/>
                      <a:gd name="connsiteX6" fmla="*/ 259695 w 281509"/>
                      <a:gd name="connsiteY6" fmla="*/ 83361 h 153679"/>
                      <a:gd name="connsiteX7" fmla="*/ 237882 w 281509"/>
                      <a:gd name="connsiteY7" fmla="*/ 61561 h 153679"/>
                      <a:gd name="connsiteX8" fmla="*/ 237882 w 281509"/>
                      <a:gd name="connsiteY8" fmla="*/ 44194 h 153679"/>
                      <a:gd name="connsiteX9" fmla="*/ 165431 w 281509"/>
                      <a:gd name="connsiteY9" fmla="*/ 44194 h 153679"/>
                      <a:gd name="connsiteX10" fmla="*/ 209643 w 281509"/>
                      <a:gd name="connsiteY10" fmla="*/ 97965 h 153679"/>
                      <a:gd name="connsiteX11" fmla="*/ 214359 w 281509"/>
                      <a:gd name="connsiteY11" fmla="*/ 115091 h 153679"/>
                      <a:gd name="connsiteX12" fmla="*/ 204799 w 281509"/>
                      <a:gd name="connsiteY12" fmla="*/ 130051 h 153679"/>
                      <a:gd name="connsiteX13" fmla="*/ 168911 w 281509"/>
                      <a:gd name="connsiteY13" fmla="*/ 153679 h 153679"/>
                      <a:gd name="connsiteX14" fmla="*/ 89573 w 281509"/>
                      <a:gd name="connsiteY14" fmla="*/ 153679 h 153679"/>
                      <a:gd name="connsiteX15" fmla="*/ 160530 w 281509"/>
                      <a:gd name="connsiteY15" fmla="*/ 106942 h 153679"/>
                      <a:gd name="connsiteX16" fmla="*/ 108939 w 281509"/>
                      <a:gd name="connsiteY16" fmla="*/ 44194 h 153679"/>
                      <a:gd name="connsiteX17" fmla="*/ 43626 w 281509"/>
                      <a:gd name="connsiteY17" fmla="*/ 44194 h 153679"/>
                      <a:gd name="connsiteX18" fmla="*/ 43626 w 281509"/>
                      <a:gd name="connsiteY18" fmla="*/ 61561 h 153679"/>
                      <a:gd name="connsiteX19" fmla="*/ 21813 w 281509"/>
                      <a:gd name="connsiteY19" fmla="*/ 83361 h 153679"/>
                      <a:gd name="connsiteX20" fmla="*/ 0 w 281509"/>
                      <a:gd name="connsiteY20" fmla="*/ 61561 h 153679"/>
                      <a:gd name="connsiteX21" fmla="*/ 0 w 281509"/>
                      <a:gd name="connsiteY21" fmla="*/ 40717 h 153679"/>
                      <a:gd name="connsiteX22" fmla="*/ 41718 w 281509"/>
                      <a:gd name="connsiteY22" fmla="*/ 566 h 153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81509" h="153679">
                        <a:moveTo>
                          <a:pt x="41718" y="566"/>
                        </a:moveTo>
                        <a:lnTo>
                          <a:pt x="113840" y="566"/>
                        </a:lnTo>
                        <a:cubicBezTo>
                          <a:pt x="117089" y="-203"/>
                          <a:pt x="120423" y="-174"/>
                          <a:pt x="123629" y="566"/>
                        </a:cubicBezTo>
                        <a:lnTo>
                          <a:pt x="239792" y="566"/>
                        </a:lnTo>
                        <a:cubicBezTo>
                          <a:pt x="262802" y="566"/>
                          <a:pt x="281509" y="18576"/>
                          <a:pt x="281509" y="40717"/>
                        </a:cubicBezTo>
                        <a:lnTo>
                          <a:pt x="281509" y="61561"/>
                        </a:lnTo>
                        <a:cubicBezTo>
                          <a:pt x="281509" y="73601"/>
                          <a:pt x="271750" y="83361"/>
                          <a:pt x="259695" y="83361"/>
                        </a:cubicBezTo>
                        <a:cubicBezTo>
                          <a:pt x="247642" y="83361"/>
                          <a:pt x="237882" y="73616"/>
                          <a:pt x="237882" y="61561"/>
                        </a:cubicBezTo>
                        <a:lnTo>
                          <a:pt x="237882" y="44194"/>
                        </a:lnTo>
                        <a:lnTo>
                          <a:pt x="165431" y="44194"/>
                        </a:lnTo>
                        <a:lnTo>
                          <a:pt x="209643" y="97965"/>
                        </a:lnTo>
                        <a:cubicBezTo>
                          <a:pt x="213575" y="102752"/>
                          <a:pt x="215285" y="108979"/>
                          <a:pt x="214359" y="115091"/>
                        </a:cubicBezTo>
                        <a:cubicBezTo>
                          <a:pt x="213447" y="121203"/>
                          <a:pt x="209971" y="126646"/>
                          <a:pt x="204799" y="130051"/>
                        </a:cubicBezTo>
                        <a:lnTo>
                          <a:pt x="168911" y="153679"/>
                        </a:lnTo>
                        <a:lnTo>
                          <a:pt x="89573" y="153679"/>
                        </a:lnTo>
                        <a:lnTo>
                          <a:pt x="160530" y="106942"/>
                        </a:lnTo>
                        <a:lnTo>
                          <a:pt x="108939" y="44194"/>
                        </a:lnTo>
                        <a:lnTo>
                          <a:pt x="43626" y="44194"/>
                        </a:lnTo>
                        <a:lnTo>
                          <a:pt x="43626" y="61561"/>
                        </a:lnTo>
                        <a:cubicBezTo>
                          <a:pt x="43626" y="73601"/>
                          <a:pt x="33853" y="83361"/>
                          <a:pt x="21813" y="83361"/>
                        </a:cubicBezTo>
                        <a:cubicBezTo>
                          <a:pt x="9774" y="83361"/>
                          <a:pt x="0" y="73616"/>
                          <a:pt x="0" y="61561"/>
                        </a:cubicBezTo>
                        <a:lnTo>
                          <a:pt x="0" y="40717"/>
                        </a:lnTo>
                        <a:cubicBezTo>
                          <a:pt x="0" y="18576"/>
                          <a:pt x="18722" y="566"/>
                          <a:pt x="41718" y="566"/>
                        </a:cubicBezTo>
                        <a:close/>
                      </a:path>
                    </a:pathLst>
                  </a:custGeom>
                  <a:solidFill>
                    <a:srgbClr val="5DA9CF"/>
                  </a:solidFill>
                  <a:ln w="1491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00D5BA12-B46D-4FA6-A546-586CC34E5F81}"/>
                  </a:ext>
                </a:extLst>
              </p:cNvPr>
              <p:cNvSpPr txBox="1"/>
              <p:nvPr/>
            </p:nvSpPr>
            <p:spPr>
              <a:xfrm>
                <a:off x="8524393" y="2271239"/>
                <a:ext cx="948612" cy="365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000" b="1" dirty="0">
                    <a:solidFill>
                      <a:srgbClr val="5DA9CF"/>
                    </a:solidFill>
                  </a:rPr>
                  <a:t>NETVÆRKS-</a:t>
                </a:r>
                <a:br>
                  <a:rPr lang="da-DK" sz="1000" b="1" dirty="0">
                    <a:solidFill>
                      <a:srgbClr val="5DA9CF"/>
                    </a:solidFill>
                  </a:rPr>
                </a:br>
                <a:r>
                  <a:rPr lang="da-DK" sz="1000" b="1" dirty="0">
                    <a:solidFill>
                      <a:srgbClr val="5DA9CF"/>
                    </a:solidFill>
                  </a:rPr>
                  <a:t>ORIENTERET </a:t>
                </a:r>
              </a:p>
              <a:p>
                <a:r>
                  <a:rPr lang="da-DK" sz="1000" b="1" dirty="0">
                    <a:solidFill>
                      <a:srgbClr val="5DA9CF"/>
                    </a:solidFill>
                  </a:rPr>
                  <a:t>VÆRDIKÆDE </a:t>
                </a:r>
              </a:p>
            </p:txBody>
          </p:sp>
        </p:grp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A30C55BC-DBA5-4C02-8767-96233B45E32B}"/>
                </a:ext>
              </a:extLst>
            </p:cNvPr>
            <p:cNvSpPr txBox="1"/>
            <p:nvPr/>
          </p:nvSpPr>
          <p:spPr>
            <a:xfrm>
              <a:off x="5153459" y="1377534"/>
              <a:ext cx="4196246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Mere VE medfører en mere kompleks rolle – kræver DATA</a:t>
              </a:r>
            </a:p>
          </p:txBody>
        </p:sp>
      </p:grpSp>
      <p:grpSp>
        <p:nvGrpSpPr>
          <p:cNvPr id="341" name="Gruppe 340">
            <a:extLst>
              <a:ext uri="{FF2B5EF4-FFF2-40B4-BE49-F238E27FC236}">
                <a16:creationId xmlns:a16="http://schemas.microsoft.com/office/drawing/2014/main" id="{2723B970-E692-4DF3-A74F-78A05F85A0D4}"/>
              </a:ext>
            </a:extLst>
          </p:cNvPr>
          <p:cNvGrpSpPr/>
          <p:nvPr/>
        </p:nvGrpSpPr>
        <p:grpSpPr>
          <a:xfrm>
            <a:off x="211330" y="195486"/>
            <a:ext cx="4101365" cy="4964412"/>
            <a:chOff x="5370551" y="1350440"/>
            <a:chExt cx="4101365" cy="4588736"/>
          </a:xfrm>
        </p:grpSpPr>
        <p:grpSp>
          <p:nvGrpSpPr>
            <p:cNvPr id="342" name="Gruppe 341">
              <a:extLst>
                <a:ext uri="{FF2B5EF4-FFF2-40B4-BE49-F238E27FC236}">
                  <a16:creationId xmlns:a16="http://schemas.microsoft.com/office/drawing/2014/main" id="{B69324F3-3E99-4E83-A6CF-90677C872715}"/>
                </a:ext>
              </a:extLst>
            </p:cNvPr>
            <p:cNvGrpSpPr/>
            <p:nvPr/>
          </p:nvGrpSpPr>
          <p:grpSpPr>
            <a:xfrm>
              <a:off x="5411091" y="2643526"/>
              <a:ext cx="4060825" cy="3295650"/>
              <a:chOff x="1840074" y="1081155"/>
              <a:chExt cx="6164101" cy="4985079"/>
            </a:xfrm>
          </p:grpSpPr>
          <p:grpSp>
            <p:nvGrpSpPr>
              <p:cNvPr id="344" name="Gruppe 343">
                <a:extLst>
                  <a:ext uri="{FF2B5EF4-FFF2-40B4-BE49-F238E27FC236}">
                    <a16:creationId xmlns:a16="http://schemas.microsoft.com/office/drawing/2014/main" id="{08C16E8E-0177-438F-8381-9F3CA1E2AFD6}"/>
                  </a:ext>
                </a:extLst>
              </p:cNvPr>
              <p:cNvGrpSpPr/>
              <p:nvPr/>
            </p:nvGrpSpPr>
            <p:grpSpPr>
              <a:xfrm>
                <a:off x="3962391" y="1315420"/>
                <a:ext cx="1192061" cy="1215852"/>
                <a:chOff x="5786741" y="937541"/>
                <a:chExt cx="595312" cy="468312"/>
              </a:xfrm>
            </p:grpSpPr>
            <p:sp>
              <p:nvSpPr>
                <p:cNvPr id="441" name="Rectangle 111">
                  <a:extLst>
                    <a:ext uri="{FF2B5EF4-FFF2-40B4-BE49-F238E27FC236}">
                      <a16:creationId xmlns:a16="http://schemas.microsoft.com/office/drawing/2014/main" id="{4C7A81F0-3C6A-4E6B-AA70-317CA59098AD}"/>
                    </a:ext>
                  </a:extLst>
                </p:cNvPr>
                <p:cNvSpPr/>
                <p:nvPr/>
              </p:nvSpPr>
              <p:spPr>
                <a:xfrm>
                  <a:off x="5786741" y="937541"/>
                  <a:ext cx="595312" cy="195263"/>
                </a:xfrm>
                <a:prstGeom prst="rect">
                  <a:avLst/>
                </a:prstGeom>
                <a:solidFill>
                  <a:srgbClr val="5DA9C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2" name="Rectangle 112">
                  <a:extLst>
                    <a:ext uri="{FF2B5EF4-FFF2-40B4-BE49-F238E27FC236}">
                      <a16:creationId xmlns:a16="http://schemas.microsoft.com/office/drawing/2014/main" id="{6A6F7337-1172-466D-94AD-33F004D73378}"/>
                    </a:ext>
                  </a:extLst>
                </p:cNvPr>
                <p:cNvSpPr/>
                <p:nvPr/>
              </p:nvSpPr>
              <p:spPr>
                <a:xfrm>
                  <a:off x="6061695" y="1128041"/>
                  <a:ext cx="69215" cy="277812"/>
                </a:xfrm>
                <a:prstGeom prst="rect">
                  <a:avLst/>
                </a:prstGeom>
                <a:solidFill>
                  <a:srgbClr val="E7E6E6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25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Rectangle 138">
                  <a:extLst>
                    <a:ext uri="{FF2B5EF4-FFF2-40B4-BE49-F238E27FC236}">
                      <a16:creationId xmlns:a16="http://schemas.microsoft.com/office/drawing/2014/main" id="{626D2940-7687-473C-9865-1CF69AC13C8D}"/>
                    </a:ext>
                  </a:extLst>
                </p:cNvPr>
                <p:cNvSpPr/>
                <p:nvPr/>
              </p:nvSpPr>
              <p:spPr>
                <a:xfrm>
                  <a:off x="5815316" y="953020"/>
                  <a:ext cx="540941" cy="161528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25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Rectangle 139">
                  <a:extLst>
                    <a:ext uri="{FF2B5EF4-FFF2-40B4-BE49-F238E27FC236}">
                      <a16:creationId xmlns:a16="http://schemas.microsoft.com/office/drawing/2014/main" id="{6B5EED09-648B-4B4A-BE8C-CB23F408702A}"/>
                    </a:ext>
                  </a:extLst>
                </p:cNvPr>
                <p:cNvSpPr/>
                <p:nvPr/>
              </p:nvSpPr>
              <p:spPr>
                <a:xfrm>
                  <a:off x="5827964" y="948784"/>
                  <a:ext cx="522185" cy="1793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Solvej</a:t>
                  </a:r>
                </a:p>
              </p:txBody>
            </p:sp>
          </p:grpSp>
          <p:grpSp>
            <p:nvGrpSpPr>
              <p:cNvPr id="345" name="Gruppe 344">
                <a:extLst>
                  <a:ext uri="{FF2B5EF4-FFF2-40B4-BE49-F238E27FC236}">
                    <a16:creationId xmlns:a16="http://schemas.microsoft.com/office/drawing/2014/main" id="{8D926677-5127-4A11-8CEC-25C26D793CC9}"/>
                  </a:ext>
                </a:extLst>
              </p:cNvPr>
              <p:cNvGrpSpPr/>
              <p:nvPr/>
            </p:nvGrpSpPr>
            <p:grpSpPr>
              <a:xfrm>
                <a:off x="2339181" y="2161382"/>
                <a:ext cx="5664994" cy="3399360"/>
                <a:chOff x="5328138" y="2083777"/>
                <a:chExt cx="6972300" cy="4183828"/>
              </a:xfrm>
            </p:grpSpPr>
            <p:grpSp>
              <p:nvGrpSpPr>
                <p:cNvPr id="437" name="Gruppe 436">
                  <a:extLst>
                    <a:ext uri="{FF2B5EF4-FFF2-40B4-BE49-F238E27FC236}">
                      <a16:creationId xmlns:a16="http://schemas.microsoft.com/office/drawing/2014/main" id="{94B4560B-0970-45A5-8B02-E16BDB1CEB6C}"/>
                    </a:ext>
                  </a:extLst>
                </p:cNvPr>
                <p:cNvGrpSpPr/>
                <p:nvPr/>
              </p:nvGrpSpPr>
              <p:grpSpPr>
                <a:xfrm>
                  <a:off x="5328138" y="2083777"/>
                  <a:ext cx="6972300" cy="4132388"/>
                  <a:chOff x="1740877" y="1292469"/>
                  <a:chExt cx="6972300" cy="4132388"/>
                </a:xfrm>
              </p:grpSpPr>
              <p:sp>
                <p:nvSpPr>
                  <p:cNvPr id="439" name="Parallelogram 438">
                    <a:extLst>
                      <a:ext uri="{FF2B5EF4-FFF2-40B4-BE49-F238E27FC236}">
                        <a16:creationId xmlns:a16="http://schemas.microsoft.com/office/drawing/2014/main" id="{51E33AB7-70D2-4A8F-B887-4578E2CDA2B7}"/>
                      </a:ext>
                    </a:extLst>
                  </p:cNvPr>
                  <p:cNvSpPr/>
                  <p:nvPr/>
                </p:nvSpPr>
                <p:spPr>
                  <a:xfrm>
                    <a:off x="1740877" y="1292469"/>
                    <a:ext cx="6972300" cy="3666393"/>
                  </a:xfrm>
                  <a:prstGeom prst="parallelogram">
                    <a:avLst>
                      <a:gd name="adj" fmla="val 84770"/>
                    </a:avLst>
                  </a:prstGeom>
                  <a:solidFill>
                    <a:srgbClr val="E7E6E6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" name="Rutediagram: Onlinelager 81">
                    <a:extLst>
                      <a:ext uri="{FF2B5EF4-FFF2-40B4-BE49-F238E27FC236}">
                        <a16:creationId xmlns:a16="http://schemas.microsoft.com/office/drawing/2014/main" id="{03F08685-58B4-48FE-BC98-AF41054F88A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173822" y="3006775"/>
                    <a:ext cx="1002531" cy="3833633"/>
                  </a:xfrm>
                  <a:custGeom>
                    <a:avLst/>
                    <a:gdLst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1667 w 10000"/>
                      <a:gd name="connsiteY0" fmla="*/ 0 h 10000"/>
                      <a:gd name="connsiteX1" fmla="*/ 449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1667 w 8336"/>
                      <a:gd name="connsiteY0" fmla="*/ 0 h 10000"/>
                      <a:gd name="connsiteX1" fmla="*/ 4490 w 8336"/>
                      <a:gd name="connsiteY1" fmla="*/ 0 h 10000"/>
                      <a:gd name="connsiteX2" fmla="*/ 8333 w 8336"/>
                      <a:gd name="connsiteY2" fmla="*/ 5000 h 10000"/>
                      <a:gd name="connsiteX3" fmla="*/ 3631 w 8336"/>
                      <a:gd name="connsiteY3" fmla="*/ 10000 h 10000"/>
                      <a:gd name="connsiteX4" fmla="*/ 1667 w 8336"/>
                      <a:gd name="connsiteY4" fmla="*/ 10000 h 10000"/>
                      <a:gd name="connsiteX5" fmla="*/ 0 w 8336"/>
                      <a:gd name="connsiteY5" fmla="*/ 5000 h 10000"/>
                      <a:gd name="connsiteX6" fmla="*/ 1667 w 8336"/>
                      <a:gd name="connsiteY6" fmla="*/ 0 h 10000"/>
                      <a:gd name="connsiteX0" fmla="*/ 2000 w 5386"/>
                      <a:gd name="connsiteY0" fmla="*/ 0 h 10000"/>
                      <a:gd name="connsiteX1" fmla="*/ 5386 w 5386"/>
                      <a:gd name="connsiteY1" fmla="*/ 0 h 10000"/>
                      <a:gd name="connsiteX2" fmla="*/ 2049 w 5386"/>
                      <a:gd name="connsiteY2" fmla="*/ 5285 h 10000"/>
                      <a:gd name="connsiteX3" fmla="*/ 4356 w 5386"/>
                      <a:gd name="connsiteY3" fmla="*/ 10000 h 10000"/>
                      <a:gd name="connsiteX4" fmla="*/ 2000 w 5386"/>
                      <a:gd name="connsiteY4" fmla="*/ 10000 h 10000"/>
                      <a:gd name="connsiteX5" fmla="*/ 0 w 5386"/>
                      <a:gd name="connsiteY5" fmla="*/ 5000 h 10000"/>
                      <a:gd name="connsiteX6" fmla="*/ 2000 w 5386"/>
                      <a:gd name="connsiteY6" fmla="*/ 0 h 10000"/>
                      <a:gd name="connsiteX0" fmla="*/ 3713 w 10000"/>
                      <a:gd name="connsiteY0" fmla="*/ 0 h 10000"/>
                      <a:gd name="connsiteX1" fmla="*/ 10000 w 10000"/>
                      <a:gd name="connsiteY1" fmla="*/ 0 h 10000"/>
                      <a:gd name="connsiteX2" fmla="*/ 3804 w 10000"/>
                      <a:gd name="connsiteY2" fmla="*/ 5285 h 10000"/>
                      <a:gd name="connsiteX3" fmla="*/ 8088 w 10000"/>
                      <a:gd name="connsiteY3" fmla="*/ 10000 h 10000"/>
                      <a:gd name="connsiteX4" fmla="*/ 3713 w 10000"/>
                      <a:gd name="connsiteY4" fmla="*/ 10000 h 10000"/>
                      <a:gd name="connsiteX5" fmla="*/ 0 w 10000"/>
                      <a:gd name="connsiteY5" fmla="*/ 5000 h 10000"/>
                      <a:gd name="connsiteX6" fmla="*/ 3713 w 10000"/>
                      <a:gd name="connsiteY6" fmla="*/ 0 h 10000"/>
                      <a:gd name="connsiteX0" fmla="*/ 3713 w 10000"/>
                      <a:gd name="connsiteY0" fmla="*/ 0 h 10000"/>
                      <a:gd name="connsiteX1" fmla="*/ 10000 w 10000"/>
                      <a:gd name="connsiteY1" fmla="*/ 0 h 10000"/>
                      <a:gd name="connsiteX2" fmla="*/ 3804 w 10000"/>
                      <a:gd name="connsiteY2" fmla="*/ 5285 h 10000"/>
                      <a:gd name="connsiteX3" fmla="*/ 8088 w 10000"/>
                      <a:gd name="connsiteY3" fmla="*/ 10000 h 10000"/>
                      <a:gd name="connsiteX4" fmla="*/ 3713 w 10000"/>
                      <a:gd name="connsiteY4" fmla="*/ 10000 h 10000"/>
                      <a:gd name="connsiteX5" fmla="*/ 0 w 10000"/>
                      <a:gd name="connsiteY5" fmla="*/ 5000 h 10000"/>
                      <a:gd name="connsiteX6" fmla="*/ 3713 w 10000"/>
                      <a:gd name="connsiteY6" fmla="*/ 0 h 10000"/>
                      <a:gd name="connsiteX0" fmla="*/ 3713 w 10000"/>
                      <a:gd name="connsiteY0" fmla="*/ 0 h 10000"/>
                      <a:gd name="connsiteX1" fmla="*/ 10000 w 10000"/>
                      <a:gd name="connsiteY1" fmla="*/ 0 h 10000"/>
                      <a:gd name="connsiteX2" fmla="*/ 3804 w 10000"/>
                      <a:gd name="connsiteY2" fmla="*/ 5285 h 10000"/>
                      <a:gd name="connsiteX3" fmla="*/ 8088 w 10000"/>
                      <a:gd name="connsiteY3" fmla="*/ 10000 h 10000"/>
                      <a:gd name="connsiteX4" fmla="*/ 3713 w 10000"/>
                      <a:gd name="connsiteY4" fmla="*/ 10000 h 10000"/>
                      <a:gd name="connsiteX5" fmla="*/ 0 w 10000"/>
                      <a:gd name="connsiteY5" fmla="*/ 5000 h 10000"/>
                      <a:gd name="connsiteX6" fmla="*/ 3713 w 10000"/>
                      <a:gd name="connsiteY6" fmla="*/ 0 h 10000"/>
                      <a:gd name="connsiteX0" fmla="*/ 3713 w 8088"/>
                      <a:gd name="connsiteY0" fmla="*/ 24 h 10024"/>
                      <a:gd name="connsiteX1" fmla="*/ 6737 w 8088"/>
                      <a:gd name="connsiteY1" fmla="*/ 0 h 10024"/>
                      <a:gd name="connsiteX2" fmla="*/ 3804 w 8088"/>
                      <a:gd name="connsiteY2" fmla="*/ 5309 h 10024"/>
                      <a:gd name="connsiteX3" fmla="*/ 8088 w 8088"/>
                      <a:gd name="connsiteY3" fmla="*/ 10024 h 10024"/>
                      <a:gd name="connsiteX4" fmla="*/ 3713 w 8088"/>
                      <a:gd name="connsiteY4" fmla="*/ 10024 h 10024"/>
                      <a:gd name="connsiteX5" fmla="*/ 0 w 8088"/>
                      <a:gd name="connsiteY5" fmla="*/ 5024 h 10024"/>
                      <a:gd name="connsiteX6" fmla="*/ 3713 w 8088"/>
                      <a:gd name="connsiteY6" fmla="*/ 24 h 10024"/>
                      <a:gd name="connsiteX0" fmla="*/ 4591 w 10000"/>
                      <a:gd name="connsiteY0" fmla="*/ 24 h 10000"/>
                      <a:gd name="connsiteX1" fmla="*/ 8330 w 10000"/>
                      <a:gd name="connsiteY1" fmla="*/ 0 h 10000"/>
                      <a:gd name="connsiteX2" fmla="*/ 7422 w 10000"/>
                      <a:gd name="connsiteY2" fmla="*/ 5367 h 10000"/>
                      <a:gd name="connsiteX3" fmla="*/ 10000 w 10000"/>
                      <a:gd name="connsiteY3" fmla="*/ 10000 h 10000"/>
                      <a:gd name="connsiteX4" fmla="*/ 4591 w 10000"/>
                      <a:gd name="connsiteY4" fmla="*/ 10000 h 10000"/>
                      <a:gd name="connsiteX5" fmla="*/ 0 w 10000"/>
                      <a:gd name="connsiteY5" fmla="*/ 5012 h 10000"/>
                      <a:gd name="connsiteX6" fmla="*/ 4591 w 10000"/>
                      <a:gd name="connsiteY6" fmla="*/ 24 h 10000"/>
                      <a:gd name="connsiteX0" fmla="*/ 4591 w 10000"/>
                      <a:gd name="connsiteY0" fmla="*/ 24 h 10000"/>
                      <a:gd name="connsiteX1" fmla="*/ 6927 w 10000"/>
                      <a:gd name="connsiteY1" fmla="*/ 0 h 10000"/>
                      <a:gd name="connsiteX2" fmla="*/ 7422 w 10000"/>
                      <a:gd name="connsiteY2" fmla="*/ 5367 h 10000"/>
                      <a:gd name="connsiteX3" fmla="*/ 10000 w 10000"/>
                      <a:gd name="connsiteY3" fmla="*/ 10000 h 10000"/>
                      <a:gd name="connsiteX4" fmla="*/ 4591 w 10000"/>
                      <a:gd name="connsiteY4" fmla="*/ 10000 h 10000"/>
                      <a:gd name="connsiteX5" fmla="*/ 0 w 10000"/>
                      <a:gd name="connsiteY5" fmla="*/ 5012 h 10000"/>
                      <a:gd name="connsiteX6" fmla="*/ 4591 w 10000"/>
                      <a:gd name="connsiteY6" fmla="*/ 24 h 10000"/>
                      <a:gd name="connsiteX0" fmla="*/ 4591 w 10000"/>
                      <a:gd name="connsiteY0" fmla="*/ 356 h 10332"/>
                      <a:gd name="connsiteX1" fmla="*/ 5699 w 10000"/>
                      <a:gd name="connsiteY1" fmla="*/ 0 h 10332"/>
                      <a:gd name="connsiteX2" fmla="*/ 7422 w 10000"/>
                      <a:gd name="connsiteY2" fmla="*/ 5699 h 10332"/>
                      <a:gd name="connsiteX3" fmla="*/ 10000 w 10000"/>
                      <a:gd name="connsiteY3" fmla="*/ 10332 h 10332"/>
                      <a:gd name="connsiteX4" fmla="*/ 4591 w 10000"/>
                      <a:gd name="connsiteY4" fmla="*/ 10332 h 10332"/>
                      <a:gd name="connsiteX5" fmla="*/ 0 w 10000"/>
                      <a:gd name="connsiteY5" fmla="*/ 5344 h 10332"/>
                      <a:gd name="connsiteX6" fmla="*/ 4591 w 10000"/>
                      <a:gd name="connsiteY6" fmla="*/ 356 h 10332"/>
                      <a:gd name="connsiteX0" fmla="*/ 4766 w 10000"/>
                      <a:gd name="connsiteY0" fmla="*/ 119 h 10332"/>
                      <a:gd name="connsiteX1" fmla="*/ 5699 w 10000"/>
                      <a:gd name="connsiteY1" fmla="*/ 0 h 10332"/>
                      <a:gd name="connsiteX2" fmla="*/ 7422 w 10000"/>
                      <a:gd name="connsiteY2" fmla="*/ 5699 h 10332"/>
                      <a:gd name="connsiteX3" fmla="*/ 10000 w 10000"/>
                      <a:gd name="connsiteY3" fmla="*/ 10332 h 10332"/>
                      <a:gd name="connsiteX4" fmla="*/ 4591 w 10000"/>
                      <a:gd name="connsiteY4" fmla="*/ 10332 h 10332"/>
                      <a:gd name="connsiteX5" fmla="*/ 0 w 10000"/>
                      <a:gd name="connsiteY5" fmla="*/ 5344 h 10332"/>
                      <a:gd name="connsiteX6" fmla="*/ 4766 w 10000"/>
                      <a:gd name="connsiteY6" fmla="*/ 119 h 10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00" h="10332">
                        <a:moveTo>
                          <a:pt x="4766" y="119"/>
                        </a:moveTo>
                        <a:lnTo>
                          <a:pt x="5699" y="0"/>
                        </a:lnTo>
                        <a:cubicBezTo>
                          <a:pt x="3162" y="0"/>
                          <a:pt x="6705" y="3977"/>
                          <a:pt x="7422" y="5699"/>
                        </a:cubicBezTo>
                        <a:cubicBezTo>
                          <a:pt x="8139" y="7421"/>
                          <a:pt x="7463" y="10332"/>
                          <a:pt x="10000" y="10332"/>
                        </a:cubicBezTo>
                        <a:lnTo>
                          <a:pt x="4591" y="10332"/>
                        </a:lnTo>
                        <a:cubicBezTo>
                          <a:pt x="2055" y="10332"/>
                          <a:pt x="-29" y="7046"/>
                          <a:pt x="0" y="5344"/>
                        </a:cubicBezTo>
                        <a:cubicBezTo>
                          <a:pt x="29" y="3642"/>
                          <a:pt x="2230" y="119"/>
                          <a:pt x="4766" y="119"/>
                        </a:cubicBezTo>
                        <a:close/>
                      </a:path>
                    </a:pathLst>
                  </a:custGeom>
                  <a:solidFill>
                    <a:srgbClr val="E7E6E6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438" name="Lige forbindelse 437">
                  <a:extLst>
                    <a:ext uri="{FF2B5EF4-FFF2-40B4-BE49-F238E27FC236}">
                      <a16:creationId xmlns:a16="http://schemas.microsoft.com/office/drawing/2014/main" id="{7AC5E7E9-8A12-4E89-8796-444DFED153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69513" y="2100051"/>
                  <a:ext cx="3560884" cy="4167554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ysClr val="window" lastClr="FFFFFF"/>
                  </a:solidFill>
                  <a:prstDash val="dash"/>
                  <a:miter lim="800000"/>
                </a:ln>
                <a:effectLst/>
              </p:spPr>
            </p:cxnSp>
          </p:grpSp>
          <p:grpSp>
            <p:nvGrpSpPr>
              <p:cNvPr id="346" name="Group 313">
                <a:extLst>
                  <a:ext uri="{FF2B5EF4-FFF2-40B4-BE49-F238E27FC236}">
                    <a16:creationId xmlns:a16="http://schemas.microsoft.com/office/drawing/2014/main" id="{65E76D33-DAD2-48F2-85A3-DE563A855C81}"/>
                  </a:ext>
                </a:extLst>
              </p:cNvPr>
              <p:cNvGrpSpPr/>
              <p:nvPr/>
            </p:nvGrpSpPr>
            <p:grpSpPr>
              <a:xfrm>
                <a:off x="5803138" y="1081155"/>
                <a:ext cx="1667385" cy="1667250"/>
                <a:chOff x="444906" y="268869"/>
                <a:chExt cx="954398" cy="954396"/>
              </a:xfrm>
            </p:grpSpPr>
            <p:grpSp>
              <p:nvGrpSpPr>
                <p:cNvPr id="425" name="Group 271">
                  <a:extLst>
                    <a:ext uri="{FF2B5EF4-FFF2-40B4-BE49-F238E27FC236}">
                      <a16:creationId xmlns:a16="http://schemas.microsoft.com/office/drawing/2014/main" id="{B896A2CB-0769-4776-B2AA-2CB1D21C5B29}"/>
                    </a:ext>
                  </a:extLst>
                </p:cNvPr>
                <p:cNvGrpSpPr/>
                <p:nvPr/>
              </p:nvGrpSpPr>
              <p:grpSpPr>
                <a:xfrm>
                  <a:off x="444906" y="268869"/>
                  <a:ext cx="954398" cy="954396"/>
                  <a:chOff x="8998743" y="2671762"/>
                  <a:chExt cx="1107282" cy="1107282"/>
                </a:xfrm>
                <a:solidFill>
                  <a:srgbClr val="4472C4"/>
                </a:solidFill>
              </p:grpSpPr>
              <p:sp>
                <p:nvSpPr>
                  <p:cNvPr id="435" name="Oval 272">
                    <a:extLst>
                      <a:ext uri="{FF2B5EF4-FFF2-40B4-BE49-F238E27FC236}">
                        <a16:creationId xmlns:a16="http://schemas.microsoft.com/office/drawing/2014/main" id="{218650F0-06F3-4650-B5EE-FF023FC2E2C0}"/>
                      </a:ext>
                    </a:extLst>
                  </p:cNvPr>
                  <p:cNvSpPr/>
                  <p:nvPr/>
                </p:nvSpPr>
                <p:spPr>
                  <a:xfrm>
                    <a:off x="8998743" y="2671762"/>
                    <a:ext cx="1107282" cy="1107282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2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6" name="Oval 273">
                    <a:extLst>
                      <a:ext uri="{FF2B5EF4-FFF2-40B4-BE49-F238E27FC236}">
                        <a16:creationId xmlns:a16="http://schemas.microsoft.com/office/drawing/2014/main" id="{9AFB09A7-3D9F-4728-9861-AE95917B1EF9}"/>
                      </a:ext>
                    </a:extLst>
                  </p:cNvPr>
                  <p:cNvSpPr/>
                  <p:nvPr/>
                </p:nvSpPr>
                <p:spPr>
                  <a:xfrm>
                    <a:off x="9041605" y="2714624"/>
                    <a:ext cx="1021558" cy="1021558"/>
                  </a:xfrm>
                  <a:prstGeom prst="ellipse">
                    <a:avLst/>
                  </a:prstGeom>
                  <a:solidFill>
                    <a:srgbClr val="5DA9C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2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26" name="Freeform: Shape 315">
                  <a:extLst>
                    <a:ext uri="{FF2B5EF4-FFF2-40B4-BE49-F238E27FC236}">
                      <a16:creationId xmlns:a16="http://schemas.microsoft.com/office/drawing/2014/main" id="{093AEF78-FD30-4D3D-954A-AE6FE0248235}"/>
                    </a:ext>
                  </a:extLst>
                </p:cNvPr>
                <p:cNvSpPr/>
                <p:nvPr/>
              </p:nvSpPr>
              <p:spPr>
                <a:xfrm>
                  <a:off x="919117" y="858668"/>
                  <a:ext cx="77128" cy="85315"/>
                </a:xfrm>
                <a:custGeom>
                  <a:avLst/>
                  <a:gdLst>
                    <a:gd name="connsiteX0" fmla="*/ 137903 w 142875"/>
                    <a:gd name="connsiteY0" fmla="*/ 72495 h 142875"/>
                    <a:gd name="connsiteX1" fmla="*/ 72495 w 142875"/>
                    <a:gd name="connsiteY1" fmla="*/ 7144 h 142875"/>
                    <a:gd name="connsiteX2" fmla="*/ 7144 w 142875"/>
                    <a:gd name="connsiteY2" fmla="*/ 72495 h 142875"/>
                    <a:gd name="connsiteX3" fmla="*/ 72495 w 142875"/>
                    <a:gd name="connsiteY3" fmla="*/ 137846 h 142875"/>
                    <a:gd name="connsiteX4" fmla="*/ 137903 w 142875"/>
                    <a:gd name="connsiteY4" fmla="*/ 724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142875">
                      <a:moveTo>
                        <a:pt x="137903" y="72495"/>
                      </a:moveTo>
                      <a:cubicBezTo>
                        <a:pt x="137903" y="36405"/>
                        <a:pt x="108585" y="7144"/>
                        <a:pt x="72495" y="7144"/>
                      </a:cubicBezTo>
                      <a:cubicBezTo>
                        <a:pt x="36405" y="7144"/>
                        <a:pt x="7144" y="36405"/>
                        <a:pt x="7144" y="72495"/>
                      </a:cubicBezTo>
                      <a:cubicBezTo>
                        <a:pt x="7144" y="108585"/>
                        <a:pt x="36405" y="137846"/>
                        <a:pt x="72495" y="137846"/>
                      </a:cubicBezTo>
                      <a:cubicBezTo>
                        <a:pt x="108585" y="137846"/>
                        <a:pt x="137903" y="108585"/>
                        <a:pt x="137903" y="72495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7" name="Freeform: Shape 316">
                  <a:extLst>
                    <a:ext uri="{FF2B5EF4-FFF2-40B4-BE49-F238E27FC236}">
                      <a16:creationId xmlns:a16="http://schemas.microsoft.com/office/drawing/2014/main" id="{908045B0-F3F2-474C-BB1A-3346FAEFE487}"/>
                    </a:ext>
                  </a:extLst>
                </p:cNvPr>
                <p:cNvSpPr/>
                <p:nvPr/>
              </p:nvSpPr>
              <p:spPr>
                <a:xfrm>
                  <a:off x="838447" y="858668"/>
                  <a:ext cx="77128" cy="85315"/>
                </a:xfrm>
                <a:custGeom>
                  <a:avLst/>
                  <a:gdLst>
                    <a:gd name="connsiteX0" fmla="*/ 137827 w 142875"/>
                    <a:gd name="connsiteY0" fmla="*/ 72495 h 142875"/>
                    <a:gd name="connsiteX1" fmla="*/ 72476 w 142875"/>
                    <a:gd name="connsiteY1" fmla="*/ 7144 h 142875"/>
                    <a:gd name="connsiteX2" fmla="*/ 7144 w 142875"/>
                    <a:gd name="connsiteY2" fmla="*/ 72495 h 142875"/>
                    <a:gd name="connsiteX3" fmla="*/ 72476 w 142875"/>
                    <a:gd name="connsiteY3" fmla="*/ 137846 h 142875"/>
                    <a:gd name="connsiteX4" fmla="*/ 137827 w 142875"/>
                    <a:gd name="connsiteY4" fmla="*/ 724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142875">
                      <a:moveTo>
                        <a:pt x="137827" y="72495"/>
                      </a:moveTo>
                      <a:cubicBezTo>
                        <a:pt x="137827" y="36405"/>
                        <a:pt x="108566" y="7144"/>
                        <a:pt x="72476" y="7144"/>
                      </a:cubicBezTo>
                      <a:cubicBezTo>
                        <a:pt x="36309" y="7144"/>
                        <a:pt x="7144" y="36405"/>
                        <a:pt x="7144" y="72495"/>
                      </a:cubicBezTo>
                      <a:cubicBezTo>
                        <a:pt x="7144" y="108585"/>
                        <a:pt x="36309" y="137846"/>
                        <a:pt x="72476" y="137846"/>
                      </a:cubicBezTo>
                      <a:cubicBezTo>
                        <a:pt x="108566" y="137846"/>
                        <a:pt x="137827" y="108585"/>
                        <a:pt x="137827" y="72495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8" name="Freeform: Shape 321">
                  <a:extLst>
                    <a:ext uri="{FF2B5EF4-FFF2-40B4-BE49-F238E27FC236}">
                      <a16:creationId xmlns:a16="http://schemas.microsoft.com/office/drawing/2014/main" id="{7A5328B7-5B75-44D9-B0EC-5503248A65BC}"/>
                    </a:ext>
                  </a:extLst>
                </p:cNvPr>
                <p:cNvSpPr/>
                <p:nvPr/>
              </p:nvSpPr>
              <p:spPr>
                <a:xfrm>
                  <a:off x="612638" y="858668"/>
                  <a:ext cx="77128" cy="85315"/>
                </a:xfrm>
                <a:custGeom>
                  <a:avLst/>
                  <a:gdLst>
                    <a:gd name="connsiteX0" fmla="*/ 137903 w 142875"/>
                    <a:gd name="connsiteY0" fmla="*/ 72495 h 142875"/>
                    <a:gd name="connsiteX1" fmla="*/ 72561 w 142875"/>
                    <a:gd name="connsiteY1" fmla="*/ 7144 h 142875"/>
                    <a:gd name="connsiteX2" fmla="*/ 7144 w 142875"/>
                    <a:gd name="connsiteY2" fmla="*/ 72495 h 142875"/>
                    <a:gd name="connsiteX3" fmla="*/ 72561 w 142875"/>
                    <a:gd name="connsiteY3" fmla="*/ 137846 h 142875"/>
                    <a:gd name="connsiteX4" fmla="*/ 137903 w 142875"/>
                    <a:gd name="connsiteY4" fmla="*/ 724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142875">
                      <a:moveTo>
                        <a:pt x="137903" y="72495"/>
                      </a:moveTo>
                      <a:cubicBezTo>
                        <a:pt x="137903" y="36405"/>
                        <a:pt x="108652" y="7144"/>
                        <a:pt x="72561" y="7144"/>
                      </a:cubicBezTo>
                      <a:cubicBezTo>
                        <a:pt x="36462" y="7144"/>
                        <a:pt x="7144" y="36405"/>
                        <a:pt x="7144" y="72495"/>
                      </a:cubicBezTo>
                      <a:cubicBezTo>
                        <a:pt x="7144" y="108585"/>
                        <a:pt x="36462" y="137846"/>
                        <a:pt x="72561" y="137846"/>
                      </a:cubicBezTo>
                      <a:cubicBezTo>
                        <a:pt x="108652" y="137846"/>
                        <a:pt x="137903" y="108585"/>
                        <a:pt x="137903" y="72495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9" name="Freeform: Shape 322">
                  <a:extLst>
                    <a:ext uri="{FF2B5EF4-FFF2-40B4-BE49-F238E27FC236}">
                      <a16:creationId xmlns:a16="http://schemas.microsoft.com/office/drawing/2014/main" id="{7AC13DDC-0687-475A-B130-3B21BA6EEF14}"/>
                    </a:ext>
                  </a:extLst>
                </p:cNvPr>
                <p:cNvSpPr/>
                <p:nvPr/>
              </p:nvSpPr>
              <p:spPr>
                <a:xfrm>
                  <a:off x="564089" y="697621"/>
                  <a:ext cx="488474" cy="208074"/>
                </a:xfrm>
                <a:custGeom>
                  <a:avLst/>
                  <a:gdLst>
                    <a:gd name="connsiteX0" fmla="*/ 183413 w 904875"/>
                    <a:gd name="connsiteY0" fmla="*/ 179565 h 342900"/>
                    <a:gd name="connsiteX1" fmla="*/ 56988 w 904875"/>
                    <a:gd name="connsiteY1" fmla="*/ 179565 h 342900"/>
                    <a:gd name="connsiteX2" fmla="*/ 85163 w 904875"/>
                    <a:gd name="connsiteY2" fmla="*/ 97155 h 342900"/>
                    <a:gd name="connsiteX3" fmla="*/ 183413 w 904875"/>
                    <a:gd name="connsiteY3" fmla="*/ 97155 h 342900"/>
                    <a:gd name="connsiteX4" fmla="*/ 183413 w 904875"/>
                    <a:gd name="connsiteY4" fmla="*/ 179565 h 342900"/>
                    <a:gd name="connsiteX5" fmla="*/ 903513 w 904875"/>
                    <a:gd name="connsiteY5" fmla="*/ 311810 h 342900"/>
                    <a:gd name="connsiteX6" fmla="*/ 903513 w 904875"/>
                    <a:gd name="connsiteY6" fmla="*/ 26660 h 342900"/>
                    <a:gd name="connsiteX7" fmla="*/ 884072 w 904875"/>
                    <a:gd name="connsiteY7" fmla="*/ 7153 h 342900"/>
                    <a:gd name="connsiteX8" fmla="*/ 419881 w 904875"/>
                    <a:gd name="connsiteY8" fmla="*/ 7153 h 342900"/>
                    <a:gd name="connsiteX9" fmla="*/ 397669 w 904875"/>
                    <a:gd name="connsiteY9" fmla="*/ 69456 h 342900"/>
                    <a:gd name="connsiteX10" fmla="*/ 412566 w 904875"/>
                    <a:gd name="connsiteY10" fmla="*/ 87335 h 342900"/>
                    <a:gd name="connsiteX11" fmla="*/ 419262 w 904875"/>
                    <a:gd name="connsiteY11" fmla="*/ 72161 h 342900"/>
                    <a:gd name="connsiteX12" fmla="*/ 468144 w 904875"/>
                    <a:gd name="connsiteY12" fmla="*/ 53473 h 342900"/>
                    <a:gd name="connsiteX13" fmla="*/ 523132 w 904875"/>
                    <a:gd name="connsiteY13" fmla="*/ 77981 h 342900"/>
                    <a:gd name="connsiteX14" fmla="*/ 529238 w 904875"/>
                    <a:gd name="connsiteY14" fmla="*/ 64303 h 342900"/>
                    <a:gd name="connsiteX15" fmla="*/ 552526 w 904875"/>
                    <a:gd name="connsiteY15" fmla="*/ 74733 h 342900"/>
                    <a:gd name="connsiteX16" fmla="*/ 482041 w 904875"/>
                    <a:gd name="connsiteY16" fmla="*/ 232715 h 342900"/>
                    <a:gd name="connsiteX17" fmla="*/ 458676 w 904875"/>
                    <a:gd name="connsiteY17" fmla="*/ 222275 h 342900"/>
                    <a:gd name="connsiteX18" fmla="*/ 464763 w 904875"/>
                    <a:gd name="connsiteY18" fmla="*/ 208664 h 342900"/>
                    <a:gd name="connsiteX19" fmla="*/ 409851 w 904875"/>
                    <a:gd name="connsiteY19" fmla="*/ 184156 h 342900"/>
                    <a:gd name="connsiteX20" fmla="*/ 391163 w 904875"/>
                    <a:gd name="connsiteY20" fmla="*/ 135265 h 342900"/>
                    <a:gd name="connsiteX21" fmla="*/ 401936 w 904875"/>
                    <a:gd name="connsiteY21" fmla="*/ 111157 h 342900"/>
                    <a:gd name="connsiteX22" fmla="*/ 397669 w 904875"/>
                    <a:gd name="connsiteY22" fmla="*/ 108318 h 342900"/>
                    <a:gd name="connsiteX23" fmla="*/ 381010 w 904875"/>
                    <a:gd name="connsiteY23" fmla="*/ 7144 h 342900"/>
                    <a:gd name="connsiteX24" fmla="*/ 257156 w 904875"/>
                    <a:gd name="connsiteY24" fmla="*/ 7144 h 342900"/>
                    <a:gd name="connsiteX25" fmla="*/ 237725 w 904875"/>
                    <a:gd name="connsiteY25" fmla="*/ 26651 h 342900"/>
                    <a:gd name="connsiteX26" fmla="*/ 237725 w 904875"/>
                    <a:gd name="connsiteY26" fmla="*/ 235820 h 342900"/>
                    <a:gd name="connsiteX27" fmla="*/ 220856 w 904875"/>
                    <a:gd name="connsiteY27" fmla="*/ 235820 h 342900"/>
                    <a:gd name="connsiteX28" fmla="*/ 220856 w 904875"/>
                    <a:gd name="connsiteY28" fmla="*/ 143523 h 342900"/>
                    <a:gd name="connsiteX29" fmla="*/ 211855 w 904875"/>
                    <a:gd name="connsiteY29" fmla="*/ 70123 h 342900"/>
                    <a:gd name="connsiteX30" fmla="*/ 65856 w 904875"/>
                    <a:gd name="connsiteY30" fmla="*/ 70123 h 342900"/>
                    <a:gd name="connsiteX31" fmla="*/ 20622 w 904875"/>
                    <a:gd name="connsiteY31" fmla="*/ 202654 h 342900"/>
                    <a:gd name="connsiteX32" fmla="*/ 20622 w 904875"/>
                    <a:gd name="connsiteY32" fmla="*/ 308829 h 342900"/>
                    <a:gd name="connsiteX33" fmla="*/ 7144 w 904875"/>
                    <a:gd name="connsiteY33" fmla="*/ 308829 h 342900"/>
                    <a:gd name="connsiteX34" fmla="*/ 7144 w 904875"/>
                    <a:gd name="connsiteY34" fmla="*/ 344786 h 342900"/>
                    <a:gd name="connsiteX35" fmla="*/ 84744 w 904875"/>
                    <a:gd name="connsiteY35" fmla="*/ 344786 h 342900"/>
                    <a:gd name="connsiteX36" fmla="*/ 151714 w 904875"/>
                    <a:gd name="connsiteY36" fmla="*/ 264938 h 342900"/>
                    <a:gd name="connsiteX37" fmla="*/ 239478 w 904875"/>
                    <a:gd name="connsiteY37" fmla="*/ 331241 h 342900"/>
                    <a:gd name="connsiteX38" fmla="*/ 503701 w 904875"/>
                    <a:gd name="connsiteY38" fmla="*/ 331241 h 342900"/>
                    <a:gd name="connsiteX39" fmla="*/ 580701 w 904875"/>
                    <a:gd name="connsiteY39" fmla="*/ 264195 h 342900"/>
                    <a:gd name="connsiteX40" fmla="*/ 730158 w 904875"/>
                    <a:gd name="connsiteY40" fmla="*/ 264195 h 342900"/>
                    <a:gd name="connsiteX41" fmla="*/ 807215 w 904875"/>
                    <a:gd name="connsiteY41" fmla="*/ 331241 h 342900"/>
                    <a:gd name="connsiteX42" fmla="*/ 884063 w 904875"/>
                    <a:gd name="connsiteY42" fmla="*/ 331241 h 342900"/>
                    <a:gd name="connsiteX43" fmla="*/ 903513 w 904875"/>
                    <a:gd name="connsiteY43" fmla="*/ 311810 h 342900"/>
                    <a:gd name="connsiteX44" fmla="*/ 506425 w 904875"/>
                    <a:gd name="connsiteY44" fmla="*/ 205369 h 342900"/>
                    <a:gd name="connsiteX45" fmla="*/ 515712 w 904875"/>
                    <a:gd name="connsiteY45" fmla="*/ 184575 h 342900"/>
                    <a:gd name="connsiteX46" fmla="*/ 573272 w 904875"/>
                    <a:gd name="connsiteY46" fmla="*/ 210236 h 342900"/>
                    <a:gd name="connsiteX47" fmla="*/ 564061 w 904875"/>
                    <a:gd name="connsiteY47" fmla="*/ 231029 h 342900"/>
                    <a:gd name="connsiteX48" fmla="*/ 606047 w 904875"/>
                    <a:gd name="connsiteY48" fmla="*/ 136893 h 342900"/>
                    <a:gd name="connsiteX49" fmla="*/ 596760 w 904875"/>
                    <a:gd name="connsiteY49" fmla="*/ 157629 h 342900"/>
                    <a:gd name="connsiteX50" fmla="*/ 539125 w 904875"/>
                    <a:gd name="connsiteY50" fmla="*/ 131893 h 342900"/>
                    <a:gd name="connsiteX51" fmla="*/ 548411 w 904875"/>
                    <a:gd name="connsiteY51" fmla="*/ 111166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904875" h="342900">
                      <a:moveTo>
                        <a:pt x="183413" y="179565"/>
                      </a:moveTo>
                      <a:lnTo>
                        <a:pt x="56988" y="179565"/>
                      </a:lnTo>
                      <a:lnTo>
                        <a:pt x="85163" y="97155"/>
                      </a:lnTo>
                      <a:lnTo>
                        <a:pt x="183413" y="97155"/>
                      </a:lnTo>
                      <a:lnTo>
                        <a:pt x="183413" y="179565"/>
                      </a:lnTo>
                      <a:moveTo>
                        <a:pt x="903513" y="311810"/>
                      </a:moveTo>
                      <a:lnTo>
                        <a:pt x="903513" y="26660"/>
                      </a:lnTo>
                      <a:cubicBezTo>
                        <a:pt x="903513" y="15888"/>
                        <a:pt x="894769" y="7153"/>
                        <a:pt x="884072" y="7153"/>
                      </a:cubicBezTo>
                      <a:lnTo>
                        <a:pt x="419881" y="7153"/>
                      </a:lnTo>
                      <a:cubicBezTo>
                        <a:pt x="396592" y="18259"/>
                        <a:pt x="386639" y="46158"/>
                        <a:pt x="397669" y="69456"/>
                      </a:cubicBezTo>
                      <a:cubicBezTo>
                        <a:pt x="401050" y="76562"/>
                        <a:pt x="406203" y="82725"/>
                        <a:pt x="412566" y="87335"/>
                      </a:cubicBezTo>
                      <a:lnTo>
                        <a:pt x="419262" y="72161"/>
                      </a:lnTo>
                      <a:cubicBezTo>
                        <a:pt x="427663" y="53473"/>
                        <a:pt x="449532" y="45072"/>
                        <a:pt x="468144" y="53473"/>
                      </a:cubicBezTo>
                      <a:lnTo>
                        <a:pt x="523132" y="77981"/>
                      </a:lnTo>
                      <a:lnTo>
                        <a:pt x="529238" y="64303"/>
                      </a:lnTo>
                      <a:lnTo>
                        <a:pt x="552526" y="74733"/>
                      </a:lnTo>
                      <a:lnTo>
                        <a:pt x="482041" y="232715"/>
                      </a:lnTo>
                      <a:lnTo>
                        <a:pt x="458676" y="222275"/>
                      </a:lnTo>
                      <a:lnTo>
                        <a:pt x="464763" y="208664"/>
                      </a:lnTo>
                      <a:lnTo>
                        <a:pt x="409851" y="184156"/>
                      </a:lnTo>
                      <a:cubicBezTo>
                        <a:pt x="391230" y="175898"/>
                        <a:pt x="382838" y="153953"/>
                        <a:pt x="391163" y="135265"/>
                      </a:cubicBezTo>
                      <a:lnTo>
                        <a:pt x="401936" y="111157"/>
                      </a:lnTo>
                      <a:cubicBezTo>
                        <a:pt x="400441" y="110214"/>
                        <a:pt x="399088" y="109337"/>
                        <a:pt x="397669" y="108318"/>
                      </a:cubicBezTo>
                      <a:cubicBezTo>
                        <a:pt x="365169" y="85020"/>
                        <a:pt x="357654" y="39719"/>
                        <a:pt x="381010" y="7144"/>
                      </a:cubicBezTo>
                      <a:lnTo>
                        <a:pt x="257156" y="7144"/>
                      </a:lnTo>
                      <a:cubicBezTo>
                        <a:pt x="246383" y="7144"/>
                        <a:pt x="237725" y="15878"/>
                        <a:pt x="237725" y="26651"/>
                      </a:cubicBezTo>
                      <a:lnTo>
                        <a:pt x="237725" y="235820"/>
                      </a:lnTo>
                      <a:lnTo>
                        <a:pt x="220856" y="235820"/>
                      </a:lnTo>
                      <a:lnTo>
                        <a:pt x="220856" y="143523"/>
                      </a:lnTo>
                      <a:lnTo>
                        <a:pt x="211855" y="70123"/>
                      </a:lnTo>
                      <a:lnTo>
                        <a:pt x="65856" y="70123"/>
                      </a:lnTo>
                      <a:lnTo>
                        <a:pt x="20622" y="202654"/>
                      </a:lnTo>
                      <a:lnTo>
                        <a:pt x="20622" y="308829"/>
                      </a:lnTo>
                      <a:lnTo>
                        <a:pt x="7144" y="308829"/>
                      </a:lnTo>
                      <a:lnTo>
                        <a:pt x="7144" y="344786"/>
                      </a:lnTo>
                      <a:lnTo>
                        <a:pt x="84744" y="344786"/>
                      </a:lnTo>
                      <a:cubicBezTo>
                        <a:pt x="83325" y="304895"/>
                        <a:pt x="112309" y="270424"/>
                        <a:pt x="151714" y="264938"/>
                      </a:cubicBezTo>
                      <a:cubicBezTo>
                        <a:pt x="194243" y="258985"/>
                        <a:pt x="233515" y="288712"/>
                        <a:pt x="239478" y="331241"/>
                      </a:cubicBezTo>
                      <a:lnTo>
                        <a:pt x="503701" y="331241"/>
                      </a:lnTo>
                      <a:cubicBezTo>
                        <a:pt x="509054" y="292770"/>
                        <a:pt x="541839" y="264195"/>
                        <a:pt x="580701" y="264195"/>
                      </a:cubicBezTo>
                      <a:lnTo>
                        <a:pt x="730158" y="264195"/>
                      </a:lnTo>
                      <a:cubicBezTo>
                        <a:pt x="768944" y="264195"/>
                        <a:pt x="801853" y="292770"/>
                        <a:pt x="807215" y="331241"/>
                      </a:cubicBezTo>
                      <a:lnTo>
                        <a:pt x="884063" y="331241"/>
                      </a:lnTo>
                      <a:cubicBezTo>
                        <a:pt x="894769" y="331251"/>
                        <a:pt x="903513" y="322507"/>
                        <a:pt x="903513" y="311810"/>
                      </a:cubicBezTo>
                      <a:close/>
                      <a:moveTo>
                        <a:pt x="506425" y="205369"/>
                      </a:moveTo>
                      <a:lnTo>
                        <a:pt x="515712" y="184575"/>
                      </a:lnTo>
                      <a:lnTo>
                        <a:pt x="573272" y="210236"/>
                      </a:lnTo>
                      <a:lnTo>
                        <a:pt x="564061" y="231029"/>
                      </a:lnTo>
                      <a:close/>
                      <a:moveTo>
                        <a:pt x="606047" y="136893"/>
                      </a:moveTo>
                      <a:lnTo>
                        <a:pt x="596760" y="157629"/>
                      </a:lnTo>
                      <a:lnTo>
                        <a:pt x="539125" y="131893"/>
                      </a:lnTo>
                      <a:lnTo>
                        <a:pt x="548411" y="111166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0" name="Freeform 50">
                  <a:extLst>
                    <a:ext uri="{FF2B5EF4-FFF2-40B4-BE49-F238E27FC236}">
                      <a16:creationId xmlns:a16="http://schemas.microsoft.com/office/drawing/2014/main" id="{D08F75DC-7112-4FC2-9B0B-D06E3F891D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76469" y="510542"/>
                  <a:ext cx="291431" cy="424025"/>
                </a:xfrm>
                <a:custGeom>
                  <a:avLst/>
                  <a:gdLst>
                    <a:gd name="T0" fmla="*/ 975 w 975"/>
                    <a:gd name="T1" fmla="*/ 12 h 1407"/>
                    <a:gd name="T2" fmla="*/ 927 w 975"/>
                    <a:gd name="T3" fmla="*/ 10 h 1407"/>
                    <a:gd name="T4" fmla="*/ 691 w 975"/>
                    <a:gd name="T5" fmla="*/ 149 h 1407"/>
                    <a:gd name="T6" fmla="*/ 488 w 975"/>
                    <a:gd name="T7" fmla="*/ 347 h 1407"/>
                    <a:gd name="T8" fmla="*/ 279 w 975"/>
                    <a:gd name="T9" fmla="*/ 151 h 1407"/>
                    <a:gd name="T10" fmla="*/ 52 w 975"/>
                    <a:gd name="T11" fmla="*/ 17 h 1407"/>
                    <a:gd name="T12" fmla="*/ 0 w 975"/>
                    <a:gd name="T13" fmla="*/ 13 h 1407"/>
                    <a:gd name="T14" fmla="*/ 265 w 975"/>
                    <a:gd name="T15" fmla="*/ 228 h 1407"/>
                    <a:gd name="T16" fmla="*/ 429 w 975"/>
                    <a:gd name="T17" fmla="*/ 353 h 1407"/>
                    <a:gd name="T18" fmla="*/ 373 w 975"/>
                    <a:gd name="T19" fmla="*/ 387 h 1407"/>
                    <a:gd name="T20" fmla="*/ 432 w 975"/>
                    <a:gd name="T21" fmla="*/ 427 h 1407"/>
                    <a:gd name="T22" fmla="*/ 353 w 975"/>
                    <a:gd name="T23" fmla="*/ 622 h 1407"/>
                    <a:gd name="T24" fmla="*/ 218 w 975"/>
                    <a:gd name="T25" fmla="*/ 1004 h 1407"/>
                    <a:gd name="T26" fmla="*/ 261 w 975"/>
                    <a:gd name="T27" fmla="*/ 974 h 1407"/>
                    <a:gd name="T28" fmla="*/ 401 w 975"/>
                    <a:gd name="T29" fmla="*/ 710 h 1407"/>
                    <a:gd name="T30" fmla="*/ 461 w 975"/>
                    <a:gd name="T31" fmla="*/ 511 h 1407"/>
                    <a:gd name="T32" fmla="*/ 461 w 975"/>
                    <a:gd name="T33" fmla="*/ 526 h 1407"/>
                    <a:gd name="T34" fmla="*/ 442 w 975"/>
                    <a:gd name="T35" fmla="*/ 1385 h 1407"/>
                    <a:gd name="T36" fmla="*/ 488 w 975"/>
                    <a:gd name="T37" fmla="*/ 1391 h 1407"/>
                    <a:gd name="T38" fmla="*/ 534 w 975"/>
                    <a:gd name="T39" fmla="*/ 1384 h 1407"/>
                    <a:gd name="T40" fmla="*/ 513 w 975"/>
                    <a:gd name="T41" fmla="*/ 530 h 1407"/>
                    <a:gd name="T42" fmla="*/ 510 w 975"/>
                    <a:gd name="T43" fmla="*/ 447 h 1407"/>
                    <a:gd name="T44" fmla="*/ 561 w 975"/>
                    <a:gd name="T45" fmla="*/ 427 h 1407"/>
                    <a:gd name="T46" fmla="*/ 538 w 975"/>
                    <a:gd name="T47" fmla="*/ 371 h 1407"/>
                    <a:gd name="T48" fmla="*/ 529 w 975"/>
                    <a:gd name="T49" fmla="*/ 367 h 1407"/>
                    <a:gd name="T50" fmla="*/ 700 w 975"/>
                    <a:gd name="T51" fmla="*/ 237 h 1407"/>
                    <a:gd name="T52" fmla="*/ 975 w 975"/>
                    <a:gd name="T53" fmla="*/ 12 h 1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75" h="1407">
                      <a:moveTo>
                        <a:pt x="975" y="12"/>
                      </a:moveTo>
                      <a:cubicBezTo>
                        <a:pt x="970" y="0"/>
                        <a:pt x="949" y="3"/>
                        <a:pt x="927" y="10"/>
                      </a:cubicBezTo>
                      <a:cubicBezTo>
                        <a:pt x="860" y="39"/>
                        <a:pt x="742" y="106"/>
                        <a:pt x="691" y="149"/>
                      </a:cubicBezTo>
                      <a:cubicBezTo>
                        <a:pt x="623" y="206"/>
                        <a:pt x="552" y="281"/>
                        <a:pt x="488" y="347"/>
                      </a:cubicBezTo>
                      <a:cubicBezTo>
                        <a:pt x="421" y="280"/>
                        <a:pt x="338" y="199"/>
                        <a:pt x="279" y="151"/>
                      </a:cubicBezTo>
                      <a:cubicBezTo>
                        <a:pt x="236" y="117"/>
                        <a:pt x="94" y="41"/>
                        <a:pt x="52" y="17"/>
                      </a:cubicBezTo>
                      <a:cubicBezTo>
                        <a:pt x="36" y="9"/>
                        <a:pt x="17" y="8"/>
                        <a:pt x="0" y="13"/>
                      </a:cubicBezTo>
                      <a:cubicBezTo>
                        <a:pt x="95" y="102"/>
                        <a:pt x="160" y="150"/>
                        <a:pt x="265" y="228"/>
                      </a:cubicBezTo>
                      <a:cubicBezTo>
                        <a:pt x="304" y="257"/>
                        <a:pt x="377" y="313"/>
                        <a:pt x="429" y="353"/>
                      </a:cubicBezTo>
                      <a:cubicBezTo>
                        <a:pt x="401" y="353"/>
                        <a:pt x="373" y="359"/>
                        <a:pt x="373" y="387"/>
                      </a:cubicBezTo>
                      <a:cubicBezTo>
                        <a:pt x="373" y="403"/>
                        <a:pt x="403" y="417"/>
                        <a:pt x="432" y="427"/>
                      </a:cubicBezTo>
                      <a:cubicBezTo>
                        <a:pt x="408" y="483"/>
                        <a:pt x="369" y="568"/>
                        <a:pt x="353" y="622"/>
                      </a:cubicBezTo>
                      <a:cubicBezTo>
                        <a:pt x="328" y="704"/>
                        <a:pt x="261" y="878"/>
                        <a:pt x="218" y="1004"/>
                      </a:cubicBezTo>
                      <a:cubicBezTo>
                        <a:pt x="235" y="1000"/>
                        <a:pt x="243" y="996"/>
                        <a:pt x="261" y="974"/>
                      </a:cubicBezTo>
                      <a:cubicBezTo>
                        <a:pt x="316" y="891"/>
                        <a:pt x="363" y="802"/>
                        <a:pt x="401" y="710"/>
                      </a:cubicBezTo>
                      <a:cubicBezTo>
                        <a:pt x="425" y="645"/>
                        <a:pt x="445" y="578"/>
                        <a:pt x="461" y="511"/>
                      </a:cubicBezTo>
                      <a:lnTo>
                        <a:pt x="461" y="526"/>
                      </a:lnTo>
                      <a:lnTo>
                        <a:pt x="442" y="1385"/>
                      </a:lnTo>
                      <a:cubicBezTo>
                        <a:pt x="442" y="1407"/>
                        <a:pt x="465" y="1391"/>
                        <a:pt x="488" y="1391"/>
                      </a:cubicBezTo>
                      <a:cubicBezTo>
                        <a:pt x="512" y="1391"/>
                        <a:pt x="534" y="1406"/>
                        <a:pt x="534" y="1384"/>
                      </a:cubicBezTo>
                      <a:lnTo>
                        <a:pt x="513" y="530"/>
                      </a:lnTo>
                      <a:cubicBezTo>
                        <a:pt x="513" y="519"/>
                        <a:pt x="513" y="481"/>
                        <a:pt x="510" y="447"/>
                      </a:cubicBezTo>
                      <a:cubicBezTo>
                        <a:pt x="536" y="450"/>
                        <a:pt x="561" y="447"/>
                        <a:pt x="561" y="427"/>
                      </a:cubicBezTo>
                      <a:cubicBezTo>
                        <a:pt x="561" y="406"/>
                        <a:pt x="553" y="386"/>
                        <a:pt x="538" y="371"/>
                      </a:cubicBezTo>
                      <a:cubicBezTo>
                        <a:pt x="535" y="369"/>
                        <a:pt x="532" y="368"/>
                        <a:pt x="529" y="367"/>
                      </a:cubicBezTo>
                      <a:cubicBezTo>
                        <a:pt x="577" y="329"/>
                        <a:pt x="658" y="269"/>
                        <a:pt x="700" y="237"/>
                      </a:cubicBezTo>
                      <a:cubicBezTo>
                        <a:pt x="806" y="159"/>
                        <a:pt x="881" y="102"/>
                        <a:pt x="975" y="12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grpSp>
              <p:nvGrpSpPr>
                <p:cNvPr id="431" name="Group 324">
                  <a:extLst>
                    <a:ext uri="{FF2B5EF4-FFF2-40B4-BE49-F238E27FC236}">
                      <a16:creationId xmlns:a16="http://schemas.microsoft.com/office/drawing/2014/main" id="{2480E313-64E1-4737-B030-9DB6939C012B}"/>
                    </a:ext>
                  </a:extLst>
                </p:cNvPr>
                <p:cNvGrpSpPr/>
                <p:nvPr/>
              </p:nvGrpSpPr>
              <p:grpSpPr>
                <a:xfrm>
                  <a:off x="662200" y="452170"/>
                  <a:ext cx="291431" cy="197087"/>
                  <a:chOff x="6572251" y="2667124"/>
                  <a:chExt cx="203200" cy="161925"/>
                </a:xfrm>
                <a:solidFill>
                  <a:sysClr val="window" lastClr="FFFFFF"/>
                </a:solidFill>
              </p:grpSpPr>
              <p:sp>
                <p:nvSpPr>
                  <p:cNvPr id="432" name="Freeform 43">
                    <a:extLst>
                      <a:ext uri="{FF2B5EF4-FFF2-40B4-BE49-F238E27FC236}">
                        <a16:creationId xmlns:a16="http://schemas.microsoft.com/office/drawing/2014/main" id="{0295EB57-7707-4074-98AA-31AF673AC5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72251" y="2667124"/>
                    <a:ext cx="203200" cy="149225"/>
                  </a:xfrm>
                  <a:custGeom>
                    <a:avLst/>
                    <a:gdLst>
                      <a:gd name="T0" fmla="*/ 56 w 64"/>
                      <a:gd name="T1" fmla="*/ 18 h 47"/>
                      <a:gd name="T2" fmla="*/ 56 w 64"/>
                      <a:gd name="T3" fmla="*/ 18 h 47"/>
                      <a:gd name="T4" fmla="*/ 38 w 64"/>
                      <a:gd name="T5" fmla="*/ 0 h 47"/>
                      <a:gd name="T6" fmla="*/ 22 w 64"/>
                      <a:gd name="T7" fmla="*/ 9 h 47"/>
                      <a:gd name="T8" fmla="*/ 18 w 64"/>
                      <a:gd name="T9" fmla="*/ 8 h 47"/>
                      <a:gd name="T10" fmla="*/ 8 w 64"/>
                      <a:gd name="T11" fmla="*/ 18 h 47"/>
                      <a:gd name="T12" fmla="*/ 8 w 64"/>
                      <a:gd name="T13" fmla="*/ 18 h 47"/>
                      <a:gd name="T14" fmla="*/ 0 w 64"/>
                      <a:gd name="T15" fmla="*/ 32 h 47"/>
                      <a:gd name="T16" fmla="*/ 12 w 64"/>
                      <a:gd name="T17" fmla="*/ 47 h 47"/>
                      <a:gd name="T18" fmla="*/ 12 w 64"/>
                      <a:gd name="T19" fmla="*/ 43 h 47"/>
                      <a:gd name="T20" fmla="*/ 4 w 64"/>
                      <a:gd name="T21" fmla="*/ 32 h 47"/>
                      <a:gd name="T22" fmla="*/ 10 w 64"/>
                      <a:gd name="T23" fmla="*/ 22 h 47"/>
                      <a:gd name="T24" fmla="*/ 12 w 64"/>
                      <a:gd name="T25" fmla="*/ 21 h 47"/>
                      <a:gd name="T26" fmla="*/ 12 w 64"/>
                      <a:gd name="T27" fmla="*/ 18 h 47"/>
                      <a:gd name="T28" fmla="*/ 12 w 64"/>
                      <a:gd name="T29" fmla="*/ 18 h 47"/>
                      <a:gd name="T30" fmla="*/ 18 w 64"/>
                      <a:gd name="T31" fmla="*/ 12 h 47"/>
                      <a:gd name="T32" fmla="*/ 21 w 64"/>
                      <a:gd name="T33" fmla="*/ 13 h 47"/>
                      <a:gd name="T34" fmla="*/ 24 w 64"/>
                      <a:gd name="T35" fmla="*/ 14 h 47"/>
                      <a:gd name="T36" fmla="*/ 26 w 64"/>
                      <a:gd name="T37" fmla="*/ 11 h 47"/>
                      <a:gd name="T38" fmla="*/ 38 w 64"/>
                      <a:gd name="T39" fmla="*/ 4 h 47"/>
                      <a:gd name="T40" fmla="*/ 52 w 64"/>
                      <a:gd name="T41" fmla="*/ 18 h 47"/>
                      <a:gd name="T42" fmla="*/ 52 w 64"/>
                      <a:gd name="T43" fmla="*/ 18 h 47"/>
                      <a:gd name="T44" fmla="*/ 52 w 64"/>
                      <a:gd name="T45" fmla="*/ 21 h 47"/>
                      <a:gd name="T46" fmla="*/ 54 w 64"/>
                      <a:gd name="T47" fmla="*/ 22 h 47"/>
                      <a:gd name="T48" fmla="*/ 60 w 64"/>
                      <a:gd name="T49" fmla="*/ 32 h 47"/>
                      <a:gd name="T50" fmla="*/ 52 w 64"/>
                      <a:gd name="T51" fmla="*/ 43 h 47"/>
                      <a:gd name="T52" fmla="*/ 52 w 64"/>
                      <a:gd name="T53" fmla="*/ 47 h 47"/>
                      <a:gd name="T54" fmla="*/ 64 w 64"/>
                      <a:gd name="T55" fmla="*/ 32 h 47"/>
                      <a:gd name="T56" fmla="*/ 56 w 64"/>
                      <a:gd name="T57" fmla="*/ 1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4" h="47">
                        <a:moveTo>
                          <a:pt x="56" y="18"/>
                        </a:moveTo>
                        <a:cubicBezTo>
                          <a:pt x="56" y="18"/>
                          <a:pt x="56" y="18"/>
                          <a:pt x="56" y="18"/>
                        </a:cubicBezTo>
                        <a:cubicBezTo>
                          <a:pt x="56" y="8"/>
                          <a:pt x="48" y="0"/>
                          <a:pt x="38" y="0"/>
                        </a:cubicBezTo>
                        <a:cubicBezTo>
                          <a:pt x="31" y="0"/>
                          <a:pt x="26" y="4"/>
                          <a:pt x="22" y="9"/>
                        </a:cubicBezTo>
                        <a:cubicBezTo>
                          <a:pt x="21" y="8"/>
                          <a:pt x="20" y="8"/>
                          <a:pt x="18" y="8"/>
                        </a:cubicBezTo>
                        <a:cubicBezTo>
                          <a:pt x="12" y="8"/>
                          <a:pt x="8" y="12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3" y="21"/>
                          <a:pt x="0" y="26"/>
                          <a:pt x="0" y="32"/>
                        </a:cubicBezTo>
                        <a:cubicBezTo>
                          <a:pt x="0" y="39"/>
                          <a:pt x="5" y="46"/>
                          <a:pt x="12" y="47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7" y="42"/>
                          <a:pt x="4" y="37"/>
                          <a:pt x="4" y="32"/>
                        </a:cubicBezTo>
                        <a:cubicBezTo>
                          <a:pt x="4" y="28"/>
                          <a:pt x="6" y="24"/>
                          <a:pt x="10" y="22"/>
                        </a:cubicBezTo>
                        <a:cubicBezTo>
                          <a:pt x="12" y="21"/>
                          <a:pt x="12" y="21"/>
                          <a:pt x="12" y="21"/>
                        </a:cubicBezTo>
                        <a:cubicBezTo>
                          <a:pt x="12" y="18"/>
                          <a:pt x="12" y="18"/>
                          <a:pt x="12" y="18"/>
                        </a:cubicBezTo>
                        <a:cubicBezTo>
                          <a:pt x="12" y="18"/>
                          <a:pt x="12" y="18"/>
                          <a:pt x="12" y="18"/>
                        </a:cubicBezTo>
                        <a:cubicBezTo>
                          <a:pt x="12" y="15"/>
                          <a:pt x="15" y="12"/>
                          <a:pt x="18" y="12"/>
                        </a:cubicBezTo>
                        <a:cubicBezTo>
                          <a:pt x="19" y="12"/>
                          <a:pt x="20" y="12"/>
                          <a:pt x="21" y="13"/>
                        </a:cubicBezTo>
                        <a:cubicBezTo>
                          <a:pt x="24" y="14"/>
                          <a:pt x="24" y="14"/>
                          <a:pt x="24" y="14"/>
                        </a:cubicBezTo>
                        <a:cubicBezTo>
                          <a:pt x="26" y="11"/>
                          <a:pt x="26" y="11"/>
                          <a:pt x="26" y="11"/>
                        </a:cubicBezTo>
                        <a:cubicBezTo>
                          <a:pt x="28" y="7"/>
                          <a:pt x="33" y="4"/>
                          <a:pt x="38" y="4"/>
                        </a:cubicBezTo>
                        <a:cubicBezTo>
                          <a:pt x="46" y="4"/>
                          <a:pt x="52" y="10"/>
                          <a:pt x="52" y="18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54" y="22"/>
                          <a:pt x="54" y="22"/>
                          <a:pt x="54" y="22"/>
                        </a:cubicBezTo>
                        <a:cubicBezTo>
                          <a:pt x="58" y="24"/>
                          <a:pt x="60" y="28"/>
                          <a:pt x="60" y="32"/>
                        </a:cubicBezTo>
                        <a:cubicBezTo>
                          <a:pt x="60" y="37"/>
                          <a:pt x="57" y="42"/>
                          <a:pt x="52" y="43"/>
                        </a:cubicBezTo>
                        <a:cubicBezTo>
                          <a:pt x="52" y="47"/>
                          <a:pt x="52" y="47"/>
                          <a:pt x="52" y="47"/>
                        </a:cubicBezTo>
                        <a:cubicBezTo>
                          <a:pt x="59" y="46"/>
                          <a:pt x="64" y="39"/>
                          <a:pt x="64" y="32"/>
                        </a:cubicBezTo>
                        <a:cubicBezTo>
                          <a:pt x="64" y="26"/>
                          <a:pt x="61" y="21"/>
                          <a:pt x="56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33" name="Freeform 44">
                    <a:extLst>
                      <a:ext uri="{FF2B5EF4-FFF2-40B4-BE49-F238E27FC236}">
                        <a16:creationId xmlns:a16="http://schemas.microsoft.com/office/drawing/2014/main" id="{A15B3EA1-82F3-43F3-96C3-C6CB8C06E1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61151" y="2756024"/>
                    <a:ext cx="76200" cy="73025"/>
                  </a:xfrm>
                  <a:custGeom>
                    <a:avLst/>
                    <a:gdLst>
                      <a:gd name="T0" fmla="*/ 18 w 24"/>
                      <a:gd name="T1" fmla="*/ 0 h 23"/>
                      <a:gd name="T2" fmla="*/ 12 w 24"/>
                      <a:gd name="T3" fmla="*/ 11 h 23"/>
                      <a:gd name="T4" fmla="*/ 16 w 24"/>
                      <a:gd name="T5" fmla="*/ 11 h 23"/>
                      <a:gd name="T6" fmla="*/ 6 w 24"/>
                      <a:gd name="T7" fmla="*/ 19 h 23"/>
                      <a:gd name="T8" fmla="*/ 0 w 24"/>
                      <a:gd name="T9" fmla="*/ 17 h 23"/>
                      <a:gd name="T10" fmla="*/ 0 w 24"/>
                      <a:gd name="T11" fmla="*/ 22 h 23"/>
                      <a:gd name="T12" fmla="*/ 6 w 24"/>
                      <a:gd name="T13" fmla="*/ 23 h 23"/>
                      <a:gd name="T14" fmla="*/ 20 w 24"/>
                      <a:gd name="T15" fmla="*/ 11 h 23"/>
                      <a:gd name="T16" fmla="*/ 24 w 24"/>
                      <a:gd name="T17" fmla="*/ 11 h 23"/>
                      <a:gd name="T18" fmla="*/ 18 w 24"/>
                      <a:gd name="T19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23">
                        <a:moveTo>
                          <a:pt x="18" y="0"/>
                        </a:moveTo>
                        <a:cubicBezTo>
                          <a:pt x="12" y="11"/>
                          <a:pt x="12" y="11"/>
                          <a:pt x="12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5" y="16"/>
                          <a:pt x="11" y="19"/>
                          <a:pt x="6" y="19"/>
                        </a:cubicBezTo>
                        <a:cubicBezTo>
                          <a:pt x="4" y="19"/>
                          <a:pt x="2" y="19"/>
                          <a:pt x="0" y="17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2" y="23"/>
                          <a:pt x="4" y="23"/>
                          <a:pt x="6" y="23"/>
                        </a:cubicBezTo>
                        <a:cubicBezTo>
                          <a:pt x="13" y="23"/>
                          <a:pt x="19" y="18"/>
                          <a:pt x="20" y="11"/>
                        </a:cubicBezTo>
                        <a:cubicBezTo>
                          <a:pt x="24" y="11"/>
                          <a:pt x="24" y="11"/>
                          <a:pt x="24" y="11"/>
                        </a:cubicBez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34" name="Freeform 45">
                    <a:extLst>
                      <a:ext uri="{FF2B5EF4-FFF2-40B4-BE49-F238E27FC236}">
                        <a16:creationId xmlns:a16="http://schemas.microsoft.com/office/drawing/2014/main" id="{AE15F41F-126A-4206-A4A0-A739573CA8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23051" y="2740149"/>
                    <a:ext cx="76200" cy="76200"/>
                  </a:xfrm>
                  <a:custGeom>
                    <a:avLst/>
                    <a:gdLst>
                      <a:gd name="T0" fmla="*/ 8 w 24"/>
                      <a:gd name="T1" fmla="*/ 12 h 24"/>
                      <a:gd name="T2" fmla="*/ 18 w 24"/>
                      <a:gd name="T3" fmla="*/ 4 h 24"/>
                      <a:gd name="T4" fmla="*/ 24 w 24"/>
                      <a:gd name="T5" fmla="*/ 7 h 24"/>
                      <a:gd name="T6" fmla="*/ 24 w 24"/>
                      <a:gd name="T7" fmla="*/ 2 h 24"/>
                      <a:gd name="T8" fmla="*/ 18 w 24"/>
                      <a:gd name="T9" fmla="*/ 0 h 24"/>
                      <a:gd name="T10" fmla="*/ 4 w 24"/>
                      <a:gd name="T11" fmla="*/ 12 h 24"/>
                      <a:gd name="T12" fmla="*/ 0 w 24"/>
                      <a:gd name="T13" fmla="*/ 12 h 24"/>
                      <a:gd name="T14" fmla="*/ 6 w 24"/>
                      <a:gd name="T15" fmla="*/ 24 h 24"/>
                      <a:gd name="T16" fmla="*/ 12 w 24"/>
                      <a:gd name="T17" fmla="*/ 12 h 24"/>
                      <a:gd name="T18" fmla="*/ 8 w 24"/>
                      <a:gd name="T19" fmla="*/ 1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24">
                        <a:moveTo>
                          <a:pt x="8" y="12"/>
                        </a:moveTo>
                        <a:cubicBezTo>
                          <a:pt x="9" y="8"/>
                          <a:pt x="13" y="4"/>
                          <a:pt x="18" y="4"/>
                        </a:cubicBezTo>
                        <a:cubicBezTo>
                          <a:pt x="20" y="4"/>
                          <a:pt x="22" y="5"/>
                          <a:pt x="24" y="7"/>
                        </a:cubicBezTo>
                        <a:cubicBezTo>
                          <a:pt x="24" y="2"/>
                          <a:pt x="24" y="2"/>
                          <a:pt x="24" y="2"/>
                        </a:cubicBezTo>
                        <a:cubicBezTo>
                          <a:pt x="22" y="1"/>
                          <a:pt x="20" y="0"/>
                          <a:pt x="18" y="0"/>
                        </a:cubicBezTo>
                        <a:cubicBezTo>
                          <a:pt x="11" y="0"/>
                          <a:pt x="5" y="6"/>
                          <a:pt x="4" y="12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lnTo>
                          <a:pt x="8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347" name="Group 371">
                <a:extLst>
                  <a:ext uri="{FF2B5EF4-FFF2-40B4-BE49-F238E27FC236}">
                    <a16:creationId xmlns:a16="http://schemas.microsoft.com/office/drawing/2014/main" id="{37E89224-F9D8-4E9F-B59E-F0600AA393E7}"/>
                  </a:ext>
                </a:extLst>
              </p:cNvPr>
              <p:cNvGrpSpPr/>
              <p:nvPr/>
            </p:nvGrpSpPr>
            <p:grpSpPr>
              <a:xfrm>
                <a:off x="5244135" y="3201554"/>
                <a:ext cx="1433250" cy="1433250"/>
                <a:chOff x="311908" y="274420"/>
                <a:chExt cx="954398" cy="954396"/>
              </a:xfrm>
            </p:grpSpPr>
            <p:grpSp>
              <p:nvGrpSpPr>
                <p:cNvPr id="418" name="Group 271">
                  <a:extLst>
                    <a:ext uri="{FF2B5EF4-FFF2-40B4-BE49-F238E27FC236}">
                      <a16:creationId xmlns:a16="http://schemas.microsoft.com/office/drawing/2014/main" id="{6938AE67-3A5F-43A8-84AD-490587CBDCED}"/>
                    </a:ext>
                  </a:extLst>
                </p:cNvPr>
                <p:cNvGrpSpPr/>
                <p:nvPr/>
              </p:nvGrpSpPr>
              <p:grpSpPr>
                <a:xfrm>
                  <a:off x="311908" y="274420"/>
                  <a:ext cx="954398" cy="954396"/>
                  <a:chOff x="8998743" y="2671762"/>
                  <a:chExt cx="1107282" cy="1107282"/>
                </a:xfrm>
                <a:solidFill>
                  <a:srgbClr val="4472C4"/>
                </a:solidFill>
              </p:grpSpPr>
              <p:sp>
                <p:nvSpPr>
                  <p:cNvPr id="423" name="Oval 272">
                    <a:extLst>
                      <a:ext uri="{FF2B5EF4-FFF2-40B4-BE49-F238E27FC236}">
                        <a16:creationId xmlns:a16="http://schemas.microsoft.com/office/drawing/2014/main" id="{83910772-9E2E-4248-BF86-1BDAC4DD67F7}"/>
                      </a:ext>
                    </a:extLst>
                  </p:cNvPr>
                  <p:cNvSpPr/>
                  <p:nvPr/>
                </p:nvSpPr>
                <p:spPr>
                  <a:xfrm>
                    <a:off x="8998743" y="2671762"/>
                    <a:ext cx="1107282" cy="1107282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2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4" name="Oval 273">
                    <a:extLst>
                      <a:ext uri="{FF2B5EF4-FFF2-40B4-BE49-F238E27FC236}">
                        <a16:creationId xmlns:a16="http://schemas.microsoft.com/office/drawing/2014/main" id="{2C528244-7CBD-4484-96D0-3A1741C48FFC}"/>
                      </a:ext>
                    </a:extLst>
                  </p:cNvPr>
                  <p:cNvSpPr/>
                  <p:nvPr/>
                </p:nvSpPr>
                <p:spPr>
                  <a:xfrm>
                    <a:off x="9041605" y="2714624"/>
                    <a:ext cx="1021558" cy="1021558"/>
                  </a:xfrm>
                  <a:prstGeom prst="ellipse">
                    <a:avLst/>
                  </a:prstGeom>
                  <a:solidFill>
                    <a:srgbClr val="5DA9C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2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19" name="Graphic 105">
                  <a:extLst>
                    <a:ext uri="{FF2B5EF4-FFF2-40B4-BE49-F238E27FC236}">
                      <a16:creationId xmlns:a16="http://schemas.microsoft.com/office/drawing/2014/main" id="{2030E7B0-83B9-40A7-BB6E-BA1AAF859513}"/>
                    </a:ext>
                  </a:extLst>
                </p:cNvPr>
                <p:cNvSpPr/>
                <p:nvPr/>
              </p:nvSpPr>
              <p:spPr>
                <a:xfrm rot="7200000">
                  <a:off x="651371" y="500799"/>
                  <a:ext cx="545773" cy="509788"/>
                </a:xfrm>
                <a:custGeom>
                  <a:avLst/>
                  <a:gdLst>
                    <a:gd name="connsiteX0" fmla="*/ 808196 w 866775"/>
                    <a:gd name="connsiteY0" fmla="*/ 534829 h 809625"/>
                    <a:gd name="connsiteX1" fmla="*/ 758666 w 866775"/>
                    <a:gd name="connsiteY1" fmla="*/ 568166 h 809625"/>
                    <a:gd name="connsiteX2" fmla="*/ 511016 w 866775"/>
                    <a:gd name="connsiteY2" fmla="*/ 518636 h 809625"/>
                    <a:gd name="connsiteX3" fmla="*/ 511016 w 866775"/>
                    <a:gd name="connsiteY3" fmla="*/ 513874 h 809625"/>
                    <a:gd name="connsiteX4" fmla="*/ 508159 w 866775"/>
                    <a:gd name="connsiteY4" fmla="*/ 493871 h 809625"/>
                    <a:gd name="connsiteX5" fmla="*/ 641509 w 866775"/>
                    <a:gd name="connsiteY5" fmla="*/ 435769 h 809625"/>
                    <a:gd name="connsiteX6" fmla="*/ 706279 w 866775"/>
                    <a:gd name="connsiteY6" fmla="*/ 472916 h 809625"/>
                    <a:gd name="connsiteX7" fmla="*/ 782479 w 866775"/>
                    <a:gd name="connsiteY7" fmla="*/ 396716 h 809625"/>
                    <a:gd name="connsiteX8" fmla="*/ 737711 w 866775"/>
                    <a:gd name="connsiteY8" fmla="*/ 328136 h 809625"/>
                    <a:gd name="connsiteX9" fmla="*/ 755809 w 866775"/>
                    <a:gd name="connsiteY9" fmla="*/ 266224 h 809625"/>
                    <a:gd name="connsiteX10" fmla="*/ 761524 w 866775"/>
                    <a:gd name="connsiteY10" fmla="*/ 267176 h 809625"/>
                    <a:gd name="connsiteX11" fmla="*/ 787241 w 866775"/>
                    <a:gd name="connsiteY11" fmla="*/ 256699 h 809625"/>
                    <a:gd name="connsiteX12" fmla="*/ 789146 w 866775"/>
                    <a:gd name="connsiteY12" fmla="*/ 203359 h 809625"/>
                    <a:gd name="connsiteX13" fmla="*/ 761524 w 866775"/>
                    <a:gd name="connsiteY13" fmla="*/ 191929 h 809625"/>
                    <a:gd name="connsiteX14" fmla="*/ 735806 w 866775"/>
                    <a:gd name="connsiteY14" fmla="*/ 202406 h 809625"/>
                    <a:gd name="connsiteX15" fmla="*/ 724376 w 866775"/>
                    <a:gd name="connsiteY15" fmla="*/ 229076 h 809625"/>
                    <a:gd name="connsiteX16" fmla="*/ 734854 w 866775"/>
                    <a:gd name="connsiteY16" fmla="*/ 255746 h 809625"/>
                    <a:gd name="connsiteX17" fmla="*/ 747236 w 866775"/>
                    <a:gd name="connsiteY17" fmla="*/ 264319 h 809625"/>
                    <a:gd name="connsiteX18" fmla="*/ 730091 w 866775"/>
                    <a:gd name="connsiteY18" fmla="*/ 325279 h 809625"/>
                    <a:gd name="connsiteX19" fmla="*/ 707231 w 866775"/>
                    <a:gd name="connsiteY19" fmla="*/ 321469 h 809625"/>
                    <a:gd name="connsiteX20" fmla="*/ 653891 w 866775"/>
                    <a:gd name="connsiteY20" fmla="*/ 343376 h 809625"/>
                    <a:gd name="connsiteX21" fmla="*/ 634841 w 866775"/>
                    <a:gd name="connsiteY21" fmla="*/ 324326 h 809625"/>
                    <a:gd name="connsiteX22" fmla="*/ 632936 w 866775"/>
                    <a:gd name="connsiteY22" fmla="*/ 255746 h 809625"/>
                    <a:gd name="connsiteX23" fmla="*/ 594836 w 866775"/>
                    <a:gd name="connsiteY23" fmla="*/ 239554 h 809625"/>
                    <a:gd name="connsiteX24" fmla="*/ 559594 w 866775"/>
                    <a:gd name="connsiteY24" fmla="*/ 253841 h 809625"/>
                    <a:gd name="connsiteX25" fmla="*/ 546259 w 866775"/>
                    <a:gd name="connsiteY25" fmla="*/ 273844 h 809625"/>
                    <a:gd name="connsiteX26" fmla="*/ 466249 w 866775"/>
                    <a:gd name="connsiteY26" fmla="*/ 260509 h 809625"/>
                    <a:gd name="connsiteX27" fmla="*/ 476726 w 866775"/>
                    <a:gd name="connsiteY27" fmla="*/ 110014 h 809625"/>
                    <a:gd name="connsiteX28" fmla="*/ 522446 w 866775"/>
                    <a:gd name="connsiteY28" fmla="*/ 58579 h 809625"/>
                    <a:gd name="connsiteX29" fmla="*/ 471011 w 866775"/>
                    <a:gd name="connsiteY29" fmla="*/ 7144 h 809625"/>
                    <a:gd name="connsiteX30" fmla="*/ 419576 w 866775"/>
                    <a:gd name="connsiteY30" fmla="*/ 58579 h 809625"/>
                    <a:gd name="connsiteX31" fmla="*/ 458629 w 866775"/>
                    <a:gd name="connsiteY31" fmla="*/ 109061 h 809625"/>
                    <a:gd name="connsiteX32" fmla="*/ 448151 w 866775"/>
                    <a:gd name="connsiteY32" fmla="*/ 257651 h 809625"/>
                    <a:gd name="connsiteX33" fmla="*/ 320516 w 866775"/>
                    <a:gd name="connsiteY33" fmla="*/ 234791 h 809625"/>
                    <a:gd name="connsiteX34" fmla="*/ 310991 w 866775"/>
                    <a:gd name="connsiteY34" fmla="*/ 211931 h 809625"/>
                    <a:gd name="connsiteX35" fmla="*/ 283369 w 866775"/>
                    <a:gd name="connsiteY35" fmla="*/ 200501 h 809625"/>
                    <a:gd name="connsiteX36" fmla="*/ 261461 w 866775"/>
                    <a:gd name="connsiteY36" fmla="*/ 207169 h 809625"/>
                    <a:gd name="connsiteX37" fmla="*/ 198596 w 866775"/>
                    <a:gd name="connsiteY37" fmla="*/ 138589 h 809625"/>
                    <a:gd name="connsiteX38" fmla="*/ 208121 w 866775"/>
                    <a:gd name="connsiteY38" fmla="*/ 114776 h 809625"/>
                    <a:gd name="connsiteX39" fmla="*/ 170021 w 866775"/>
                    <a:gd name="connsiteY39" fmla="*/ 76676 h 809625"/>
                    <a:gd name="connsiteX40" fmla="*/ 131921 w 866775"/>
                    <a:gd name="connsiteY40" fmla="*/ 114776 h 809625"/>
                    <a:gd name="connsiteX41" fmla="*/ 170021 w 866775"/>
                    <a:gd name="connsiteY41" fmla="*/ 152876 h 809625"/>
                    <a:gd name="connsiteX42" fmla="*/ 191929 w 866775"/>
                    <a:gd name="connsiteY42" fmla="*/ 146209 h 809625"/>
                    <a:gd name="connsiteX43" fmla="*/ 254794 w 866775"/>
                    <a:gd name="connsiteY43" fmla="*/ 214789 h 809625"/>
                    <a:gd name="connsiteX44" fmla="*/ 254794 w 866775"/>
                    <a:gd name="connsiteY44" fmla="*/ 263366 h 809625"/>
                    <a:gd name="connsiteX45" fmla="*/ 196691 w 866775"/>
                    <a:gd name="connsiteY45" fmla="*/ 356711 h 809625"/>
                    <a:gd name="connsiteX46" fmla="*/ 169069 w 866775"/>
                    <a:gd name="connsiteY46" fmla="*/ 350996 h 809625"/>
                    <a:gd name="connsiteX47" fmla="*/ 122396 w 866775"/>
                    <a:gd name="connsiteY47" fmla="*/ 369094 h 809625"/>
                    <a:gd name="connsiteX48" fmla="*/ 114776 w 866775"/>
                    <a:gd name="connsiteY48" fmla="*/ 377666 h 809625"/>
                    <a:gd name="connsiteX49" fmla="*/ 79534 w 866775"/>
                    <a:gd name="connsiteY49" fmla="*/ 354806 h 809625"/>
                    <a:gd name="connsiteX50" fmla="*/ 83344 w 866775"/>
                    <a:gd name="connsiteY50" fmla="*/ 338614 h 809625"/>
                    <a:gd name="connsiteX51" fmla="*/ 45244 w 866775"/>
                    <a:gd name="connsiteY51" fmla="*/ 300514 h 809625"/>
                    <a:gd name="connsiteX52" fmla="*/ 7144 w 866775"/>
                    <a:gd name="connsiteY52" fmla="*/ 338614 h 809625"/>
                    <a:gd name="connsiteX53" fmla="*/ 45244 w 866775"/>
                    <a:gd name="connsiteY53" fmla="*/ 376714 h 809625"/>
                    <a:gd name="connsiteX54" fmla="*/ 73819 w 866775"/>
                    <a:gd name="connsiteY54" fmla="*/ 363379 h 809625"/>
                    <a:gd name="connsiteX55" fmla="*/ 109061 w 866775"/>
                    <a:gd name="connsiteY55" fmla="*/ 386239 h 809625"/>
                    <a:gd name="connsiteX56" fmla="*/ 118586 w 866775"/>
                    <a:gd name="connsiteY56" fmla="*/ 466249 h 809625"/>
                    <a:gd name="connsiteX57" fmla="*/ 126206 w 866775"/>
                    <a:gd name="connsiteY57" fmla="*/ 472916 h 809625"/>
                    <a:gd name="connsiteX58" fmla="*/ 95726 w 866775"/>
                    <a:gd name="connsiteY58" fmla="*/ 515779 h 809625"/>
                    <a:gd name="connsiteX59" fmla="*/ 73819 w 866775"/>
                    <a:gd name="connsiteY59" fmla="*/ 511016 h 809625"/>
                    <a:gd name="connsiteX60" fmla="*/ 21431 w 866775"/>
                    <a:gd name="connsiteY60" fmla="*/ 563404 h 809625"/>
                    <a:gd name="connsiteX61" fmla="*/ 73819 w 866775"/>
                    <a:gd name="connsiteY61" fmla="*/ 615791 h 809625"/>
                    <a:gd name="connsiteX62" fmla="*/ 126206 w 866775"/>
                    <a:gd name="connsiteY62" fmla="*/ 563404 h 809625"/>
                    <a:gd name="connsiteX63" fmla="*/ 111919 w 866775"/>
                    <a:gd name="connsiteY63" fmla="*/ 528161 h 809625"/>
                    <a:gd name="connsiteX64" fmla="*/ 144304 w 866775"/>
                    <a:gd name="connsiteY64" fmla="*/ 484346 h 809625"/>
                    <a:gd name="connsiteX65" fmla="*/ 170021 w 866775"/>
                    <a:gd name="connsiteY65" fmla="*/ 489109 h 809625"/>
                    <a:gd name="connsiteX66" fmla="*/ 202406 w 866775"/>
                    <a:gd name="connsiteY66" fmla="*/ 480536 h 809625"/>
                    <a:gd name="connsiteX67" fmla="*/ 273844 w 866775"/>
                    <a:gd name="connsiteY67" fmla="*/ 589121 h 809625"/>
                    <a:gd name="connsiteX68" fmla="*/ 260509 w 866775"/>
                    <a:gd name="connsiteY68" fmla="*/ 617696 h 809625"/>
                    <a:gd name="connsiteX69" fmla="*/ 298609 w 866775"/>
                    <a:gd name="connsiteY69" fmla="*/ 655796 h 809625"/>
                    <a:gd name="connsiteX70" fmla="*/ 336709 w 866775"/>
                    <a:gd name="connsiteY70" fmla="*/ 617696 h 809625"/>
                    <a:gd name="connsiteX71" fmla="*/ 298609 w 866775"/>
                    <a:gd name="connsiteY71" fmla="*/ 579596 h 809625"/>
                    <a:gd name="connsiteX72" fmla="*/ 282416 w 866775"/>
                    <a:gd name="connsiteY72" fmla="*/ 583406 h 809625"/>
                    <a:gd name="connsiteX73" fmla="*/ 210979 w 866775"/>
                    <a:gd name="connsiteY73" fmla="*/ 472916 h 809625"/>
                    <a:gd name="connsiteX74" fmla="*/ 216694 w 866775"/>
                    <a:gd name="connsiteY74" fmla="*/ 468154 h 809625"/>
                    <a:gd name="connsiteX75" fmla="*/ 219551 w 866775"/>
                    <a:gd name="connsiteY75" fmla="*/ 371951 h 809625"/>
                    <a:gd name="connsiteX76" fmla="*/ 212884 w 866775"/>
                    <a:gd name="connsiteY76" fmla="*/ 366236 h 809625"/>
                    <a:gd name="connsiteX77" fmla="*/ 270034 w 866775"/>
                    <a:gd name="connsiteY77" fmla="*/ 272891 h 809625"/>
                    <a:gd name="connsiteX78" fmla="*/ 282416 w 866775"/>
                    <a:gd name="connsiteY78" fmla="*/ 275749 h 809625"/>
                    <a:gd name="connsiteX79" fmla="*/ 308134 w 866775"/>
                    <a:gd name="connsiteY79" fmla="*/ 265271 h 809625"/>
                    <a:gd name="connsiteX80" fmla="*/ 316706 w 866775"/>
                    <a:gd name="connsiteY80" fmla="*/ 253841 h 809625"/>
                    <a:gd name="connsiteX81" fmla="*/ 444341 w 866775"/>
                    <a:gd name="connsiteY81" fmla="*/ 275749 h 809625"/>
                    <a:gd name="connsiteX82" fmla="*/ 434816 w 866775"/>
                    <a:gd name="connsiteY82" fmla="*/ 441484 h 809625"/>
                    <a:gd name="connsiteX83" fmla="*/ 394811 w 866775"/>
                    <a:gd name="connsiteY83" fmla="*/ 456724 h 809625"/>
                    <a:gd name="connsiteX84" fmla="*/ 376714 w 866775"/>
                    <a:gd name="connsiteY84" fmla="*/ 436721 h 809625"/>
                    <a:gd name="connsiteX85" fmla="*/ 386239 w 866775"/>
                    <a:gd name="connsiteY85" fmla="*/ 411956 h 809625"/>
                    <a:gd name="connsiteX86" fmla="*/ 348139 w 866775"/>
                    <a:gd name="connsiteY86" fmla="*/ 373856 h 809625"/>
                    <a:gd name="connsiteX87" fmla="*/ 310039 w 866775"/>
                    <a:gd name="connsiteY87" fmla="*/ 411956 h 809625"/>
                    <a:gd name="connsiteX88" fmla="*/ 348139 w 866775"/>
                    <a:gd name="connsiteY88" fmla="*/ 450056 h 809625"/>
                    <a:gd name="connsiteX89" fmla="*/ 370046 w 866775"/>
                    <a:gd name="connsiteY89" fmla="*/ 443389 h 809625"/>
                    <a:gd name="connsiteX90" fmla="*/ 388144 w 866775"/>
                    <a:gd name="connsiteY90" fmla="*/ 463391 h 809625"/>
                    <a:gd name="connsiteX91" fmla="*/ 368141 w 866775"/>
                    <a:gd name="connsiteY91" fmla="*/ 513874 h 809625"/>
                    <a:gd name="connsiteX92" fmla="*/ 436721 w 866775"/>
                    <a:gd name="connsiteY92" fmla="*/ 586264 h 809625"/>
                    <a:gd name="connsiteX93" fmla="*/ 439579 w 866775"/>
                    <a:gd name="connsiteY93" fmla="*/ 702469 h 809625"/>
                    <a:gd name="connsiteX94" fmla="*/ 393859 w 866775"/>
                    <a:gd name="connsiteY94" fmla="*/ 753904 h 809625"/>
                    <a:gd name="connsiteX95" fmla="*/ 445294 w 866775"/>
                    <a:gd name="connsiteY95" fmla="*/ 805339 h 809625"/>
                    <a:gd name="connsiteX96" fmla="*/ 496729 w 866775"/>
                    <a:gd name="connsiteY96" fmla="*/ 753904 h 809625"/>
                    <a:gd name="connsiteX97" fmla="*/ 448151 w 866775"/>
                    <a:gd name="connsiteY97" fmla="*/ 702469 h 809625"/>
                    <a:gd name="connsiteX98" fmla="*/ 445294 w 866775"/>
                    <a:gd name="connsiteY98" fmla="*/ 586264 h 809625"/>
                    <a:gd name="connsiteX99" fmla="*/ 507206 w 866775"/>
                    <a:gd name="connsiteY99" fmla="*/ 537686 h 809625"/>
                    <a:gd name="connsiteX100" fmla="*/ 754856 w 866775"/>
                    <a:gd name="connsiteY100" fmla="*/ 587216 h 809625"/>
                    <a:gd name="connsiteX101" fmla="*/ 754856 w 866775"/>
                    <a:gd name="connsiteY101" fmla="*/ 588169 h 809625"/>
                    <a:gd name="connsiteX102" fmla="*/ 808196 w 866775"/>
                    <a:gd name="connsiteY102" fmla="*/ 641509 h 809625"/>
                    <a:gd name="connsiteX103" fmla="*/ 861536 w 866775"/>
                    <a:gd name="connsiteY103" fmla="*/ 588169 h 809625"/>
                    <a:gd name="connsiteX104" fmla="*/ 808196 w 866775"/>
                    <a:gd name="connsiteY104" fmla="*/ 534829 h 809625"/>
                    <a:gd name="connsiteX105" fmla="*/ 749141 w 866775"/>
                    <a:gd name="connsiteY105" fmla="*/ 214789 h 809625"/>
                    <a:gd name="connsiteX106" fmla="*/ 761524 w 866775"/>
                    <a:gd name="connsiteY106" fmla="*/ 210026 h 809625"/>
                    <a:gd name="connsiteX107" fmla="*/ 774859 w 866775"/>
                    <a:gd name="connsiteY107" fmla="*/ 215741 h 809625"/>
                    <a:gd name="connsiteX108" fmla="*/ 773906 w 866775"/>
                    <a:gd name="connsiteY108" fmla="*/ 242411 h 809625"/>
                    <a:gd name="connsiteX109" fmla="*/ 747236 w 866775"/>
                    <a:gd name="connsiteY109" fmla="*/ 241459 h 809625"/>
                    <a:gd name="connsiteX110" fmla="*/ 742474 w 866775"/>
                    <a:gd name="connsiteY110" fmla="*/ 228124 h 809625"/>
                    <a:gd name="connsiteX111" fmla="*/ 749141 w 866775"/>
                    <a:gd name="connsiteY111" fmla="*/ 214789 h 809625"/>
                    <a:gd name="connsiteX112" fmla="*/ 46196 w 866775"/>
                    <a:gd name="connsiteY112" fmla="*/ 357664 h 809625"/>
                    <a:gd name="connsiteX113" fmla="*/ 27146 w 866775"/>
                    <a:gd name="connsiteY113" fmla="*/ 338614 h 809625"/>
                    <a:gd name="connsiteX114" fmla="*/ 46196 w 866775"/>
                    <a:gd name="connsiteY114" fmla="*/ 319564 h 809625"/>
                    <a:gd name="connsiteX115" fmla="*/ 65246 w 866775"/>
                    <a:gd name="connsiteY115" fmla="*/ 338614 h 809625"/>
                    <a:gd name="connsiteX116" fmla="*/ 46196 w 866775"/>
                    <a:gd name="connsiteY116" fmla="*/ 357664 h 809625"/>
                    <a:gd name="connsiteX117" fmla="*/ 74771 w 866775"/>
                    <a:gd name="connsiteY117" fmla="*/ 594836 h 809625"/>
                    <a:gd name="connsiteX118" fmla="*/ 41434 w 866775"/>
                    <a:gd name="connsiteY118" fmla="*/ 561499 h 809625"/>
                    <a:gd name="connsiteX119" fmla="*/ 74771 w 866775"/>
                    <a:gd name="connsiteY119" fmla="*/ 528161 h 809625"/>
                    <a:gd name="connsiteX120" fmla="*/ 108109 w 866775"/>
                    <a:gd name="connsiteY120" fmla="*/ 561499 h 809625"/>
                    <a:gd name="connsiteX121" fmla="*/ 74771 w 866775"/>
                    <a:gd name="connsiteY121" fmla="*/ 594836 h 809625"/>
                    <a:gd name="connsiteX122" fmla="*/ 316706 w 866775"/>
                    <a:gd name="connsiteY122" fmla="*/ 618649 h 809625"/>
                    <a:gd name="connsiteX123" fmla="*/ 297656 w 866775"/>
                    <a:gd name="connsiteY123" fmla="*/ 637699 h 809625"/>
                    <a:gd name="connsiteX124" fmla="*/ 278606 w 866775"/>
                    <a:gd name="connsiteY124" fmla="*/ 618649 h 809625"/>
                    <a:gd name="connsiteX125" fmla="*/ 297656 w 866775"/>
                    <a:gd name="connsiteY125" fmla="*/ 599599 h 809625"/>
                    <a:gd name="connsiteX126" fmla="*/ 316706 w 866775"/>
                    <a:gd name="connsiteY126" fmla="*/ 618649 h 809625"/>
                    <a:gd name="connsiteX127" fmla="*/ 203359 w 866775"/>
                    <a:gd name="connsiteY127" fmla="*/ 454819 h 809625"/>
                    <a:gd name="connsiteX128" fmla="*/ 170021 w 866775"/>
                    <a:gd name="connsiteY128" fmla="*/ 468154 h 809625"/>
                    <a:gd name="connsiteX129" fmla="*/ 133826 w 866775"/>
                    <a:gd name="connsiteY129" fmla="*/ 452914 h 809625"/>
                    <a:gd name="connsiteX130" fmla="*/ 135731 w 866775"/>
                    <a:gd name="connsiteY130" fmla="*/ 383381 h 809625"/>
                    <a:gd name="connsiteX131" fmla="*/ 169069 w 866775"/>
                    <a:gd name="connsiteY131" fmla="*/ 370046 h 809625"/>
                    <a:gd name="connsiteX132" fmla="*/ 205264 w 866775"/>
                    <a:gd name="connsiteY132" fmla="*/ 385286 h 809625"/>
                    <a:gd name="connsiteX133" fmla="*/ 203359 w 866775"/>
                    <a:gd name="connsiteY133" fmla="*/ 454819 h 809625"/>
                    <a:gd name="connsiteX134" fmla="*/ 170021 w 866775"/>
                    <a:gd name="connsiteY134" fmla="*/ 132874 h 809625"/>
                    <a:gd name="connsiteX135" fmla="*/ 150971 w 866775"/>
                    <a:gd name="connsiteY135" fmla="*/ 113824 h 809625"/>
                    <a:gd name="connsiteX136" fmla="*/ 170021 w 866775"/>
                    <a:gd name="connsiteY136" fmla="*/ 94774 h 809625"/>
                    <a:gd name="connsiteX137" fmla="*/ 189071 w 866775"/>
                    <a:gd name="connsiteY137" fmla="*/ 113824 h 809625"/>
                    <a:gd name="connsiteX138" fmla="*/ 170021 w 866775"/>
                    <a:gd name="connsiteY138" fmla="*/ 132874 h 809625"/>
                    <a:gd name="connsiteX139" fmla="*/ 296704 w 866775"/>
                    <a:gd name="connsiteY139" fmla="*/ 251936 h 809625"/>
                    <a:gd name="connsiteX140" fmla="*/ 270034 w 866775"/>
                    <a:gd name="connsiteY140" fmla="*/ 250984 h 809625"/>
                    <a:gd name="connsiteX141" fmla="*/ 270986 w 866775"/>
                    <a:gd name="connsiteY141" fmla="*/ 224314 h 809625"/>
                    <a:gd name="connsiteX142" fmla="*/ 283369 w 866775"/>
                    <a:gd name="connsiteY142" fmla="*/ 219551 h 809625"/>
                    <a:gd name="connsiteX143" fmla="*/ 296704 w 866775"/>
                    <a:gd name="connsiteY143" fmla="*/ 225266 h 809625"/>
                    <a:gd name="connsiteX144" fmla="*/ 296704 w 866775"/>
                    <a:gd name="connsiteY144" fmla="*/ 251936 h 809625"/>
                    <a:gd name="connsiteX145" fmla="*/ 706279 w 866775"/>
                    <a:gd name="connsiteY145" fmla="*/ 339566 h 809625"/>
                    <a:gd name="connsiteX146" fmla="*/ 763429 w 866775"/>
                    <a:gd name="connsiteY146" fmla="*/ 396716 h 809625"/>
                    <a:gd name="connsiteX147" fmla="*/ 706279 w 866775"/>
                    <a:gd name="connsiteY147" fmla="*/ 453866 h 809625"/>
                    <a:gd name="connsiteX148" fmla="*/ 649129 w 866775"/>
                    <a:gd name="connsiteY148" fmla="*/ 396716 h 809625"/>
                    <a:gd name="connsiteX149" fmla="*/ 706279 w 866775"/>
                    <a:gd name="connsiteY149" fmla="*/ 339566 h 809625"/>
                    <a:gd name="connsiteX150" fmla="*/ 571976 w 866775"/>
                    <a:gd name="connsiteY150" fmla="*/ 267176 h 809625"/>
                    <a:gd name="connsiteX151" fmla="*/ 594836 w 866775"/>
                    <a:gd name="connsiteY151" fmla="*/ 258604 h 809625"/>
                    <a:gd name="connsiteX152" fmla="*/ 618649 w 866775"/>
                    <a:gd name="connsiteY152" fmla="*/ 269081 h 809625"/>
                    <a:gd name="connsiteX153" fmla="*/ 616744 w 866775"/>
                    <a:gd name="connsiteY153" fmla="*/ 315754 h 809625"/>
                    <a:gd name="connsiteX154" fmla="*/ 593884 w 866775"/>
                    <a:gd name="connsiteY154" fmla="*/ 324326 h 809625"/>
                    <a:gd name="connsiteX155" fmla="*/ 570071 w 866775"/>
                    <a:gd name="connsiteY155" fmla="*/ 313849 h 809625"/>
                    <a:gd name="connsiteX156" fmla="*/ 571976 w 866775"/>
                    <a:gd name="connsiteY156" fmla="*/ 267176 h 809625"/>
                    <a:gd name="connsiteX157" fmla="*/ 542449 w 866775"/>
                    <a:gd name="connsiteY157" fmla="*/ 291941 h 809625"/>
                    <a:gd name="connsiteX158" fmla="*/ 556736 w 866775"/>
                    <a:gd name="connsiteY158" fmla="*/ 326231 h 809625"/>
                    <a:gd name="connsiteX159" fmla="*/ 594836 w 866775"/>
                    <a:gd name="connsiteY159" fmla="*/ 342424 h 809625"/>
                    <a:gd name="connsiteX160" fmla="*/ 628174 w 866775"/>
                    <a:gd name="connsiteY160" fmla="*/ 330041 h 809625"/>
                    <a:gd name="connsiteX161" fmla="*/ 647224 w 866775"/>
                    <a:gd name="connsiteY161" fmla="*/ 349091 h 809625"/>
                    <a:gd name="connsiteX162" fmla="*/ 631031 w 866775"/>
                    <a:gd name="connsiteY162" fmla="*/ 395764 h 809625"/>
                    <a:gd name="connsiteX163" fmla="*/ 633889 w 866775"/>
                    <a:gd name="connsiteY163" fmla="*/ 417671 h 809625"/>
                    <a:gd name="connsiteX164" fmla="*/ 500539 w 866775"/>
                    <a:gd name="connsiteY164" fmla="*/ 475774 h 809625"/>
                    <a:gd name="connsiteX165" fmla="*/ 452914 w 866775"/>
                    <a:gd name="connsiteY165" fmla="*/ 442436 h 809625"/>
                    <a:gd name="connsiteX166" fmla="*/ 464344 w 866775"/>
                    <a:gd name="connsiteY166" fmla="*/ 277654 h 809625"/>
                    <a:gd name="connsiteX167" fmla="*/ 436721 w 866775"/>
                    <a:gd name="connsiteY167" fmla="*/ 56674 h 809625"/>
                    <a:gd name="connsiteX168" fmla="*/ 469106 w 866775"/>
                    <a:gd name="connsiteY168" fmla="*/ 24289 h 809625"/>
                    <a:gd name="connsiteX169" fmla="*/ 501491 w 866775"/>
                    <a:gd name="connsiteY169" fmla="*/ 56674 h 809625"/>
                    <a:gd name="connsiteX170" fmla="*/ 469106 w 866775"/>
                    <a:gd name="connsiteY170" fmla="*/ 89059 h 809625"/>
                    <a:gd name="connsiteX171" fmla="*/ 436721 w 866775"/>
                    <a:gd name="connsiteY171" fmla="*/ 56674 h 809625"/>
                    <a:gd name="connsiteX172" fmla="*/ 348139 w 866775"/>
                    <a:gd name="connsiteY172" fmla="*/ 431006 h 809625"/>
                    <a:gd name="connsiteX173" fmla="*/ 329089 w 866775"/>
                    <a:gd name="connsiteY173" fmla="*/ 411956 h 809625"/>
                    <a:gd name="connsiteX174" fmla="*/ 348139 w 866775"/>
                    <a:gd name="connsiteY174" fmla="*/ 392906 h 809625"/>
                    <a:gd name="connsiteX175" fmla="*/ 367189 w 866775"/>
                    <a:gd name="connsiteY175" fmla="*/ 411956 h 809625"/>
                    <a:gd name="connsiteX176" fmla="*/ 348139 w 866775"/>
                    <a:gd name="connsiteY176" fmla="*/ 431006 h 809625"/>
                    <a:gd name="connsiteX177" fmla="*/ 477679 w 866775"/>
                    <a:gd name="connsiteY177" fmla="*/ 753904 h 809625"/>
                    <a:gd name="connsiteX178" fmla="*/ 445294 w 866775"/>
                    <a:gd name="connsiteY178" fmla="*/ 786289 h 809625"/>
                    <a:gd name="connsiteX179" fmla="*/ 412909 w 866775"/>
                    <a:gd name="connsiteY179" fmla="*/ 753904 h 809625"/>
                    <a:gd name="connsiteX180" fmla="*/ 445294 w 866775"/>
                    <a:gd name="connsiteY180" fmla="*/ 721519 h 809625"/>
                    <a:gd name="connsiteX181" fmla="*/ 477679 w 866775"/>
                    <a:gd name="connsiteY181" fmla="*/ 753904 h 809625"/>
                    <a:gd name="connsiteX182" fmla="*/ 439579 w 866775"/>
                    <a:gd name="connsiteY182" fmla="*/ 566261 h 809625"/>
                    <a:gd name="connsiteX183" fmla="*/ 386239 w 866775"/>
                    <a:gd name="connsiteY183" fmla="*/ 512921 h 809625"/>
                    <a:gd name="connsiteX184" fmla="*/ 439579 w 866775"/>
                    <a:gd name="connsiteY184" fmla="*/ 459581 h 809625"/>
                    <a:gd name="connsiteX185" fmla="*/ 491966 w 866775"/>
                    <a:gd name="connsiteY185" fmla="*/ 513874 h 809625"/>
                    <a:gd name="connsiteX186" fmla="*/ 439579 w 866775"/>
                    <a:gd name="connsiteY186" fmla="*/ 566261 h 809625"/>
                    <a:gd name="connsiteX187" fmla="*/ 808196 w 866775"/>
                    <a:gd name="connsiteY187" fmla="*/ 621506 h 809625"/>
                    <a:gd name="connsiteX188" fmla="*/ 773906 w 866775"/>
                    <a:gd name="connsiteY188" fmla="*/ 587216 h 809625"/>
                    <a:gd name="connsiteX189" fmla="*/ 808196 w 866775"/>
                    <a:gd name="connsiteY189" fmla="*/ 552926 h 809625"/>
                    <a:gd name="connsiteX190" fmla="*/ 842486 w 866775"/>
                    <a:gd name="connsiteY190" fmla="*/ 587216 h 809625"/>
                    <a:gd name="connsiteX191" fmla="*/ 808196 w 866775"/>
                    <a:gd name="connsiteY191" fmla="*/ 621506 h 80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</a:cxnLst>
                  <a:rect l="l" t="t" r="r" b="b"/>
                  <a:pathLst>
                    <a:path w="866775" h="809625">
                      <a:moveTo>
                        <a:pt x="808196" y="534829"/>
                      </a:moveTo>
                      <a:cubicBezTo>
                        <a:pt x="785336" y="534829"/>
                        <a:pt x="766286" y="549116"/>
                        <a:pt x="758666" y="568166"/>
                      </a:cubicBezTo>
                      <a:lnTo>
                        <a:pt x="511016" y="518636"/>
                      </a:lnTo>
                      <a:cubicBezTo>
                        <a:pt x="511016" y="516731"/>
                        <a:pt x="511016" y="515779"/>
                        <a:pt x="511016" y="513874"/>
                      </a:cubicBezTo>
                      <a:cubicBezTo>
                        <a:pt x="511016" y="507206"/>
                        <a:pt x="510064" y="500539"/>
                        <a:pt x="508159" y="493871"/>
                      </a:cubicBezTo>
                      <a:lnTo>
                        <a:pt x="641509" y="435769"/>
                      </a:lnTo>
                      <a:cubicBezTo>
                        <a:pt x="654844" y="457676"/>
                        <a:pt x="678656" y="472916"/>
                        <a:pt x="706279" y="472916"/>
                      </a:cubicBezTo>
                      <a:cubicBezTo>
                        <a:pt x="748189" y="472916"/>
                        <a:pt x="782479" y="438626"/>
                        <a:pt x="782479" y="396716"/>
                      </a:cubicBezTo>
                      <a:cubicBezTo>
                        <a:pt x="782479" y="366236"/>
                        <a:pt x="764381" y="339566"/>
                        <a:pt x="737711" y="328136"/>
                      </a:cubicBezTo>
                      <a:lnTo>
                        <a:pt x="755809" y="266224"/>
                      </a:lnTo>
                      <a:cubicBezTo>
                        <a:pt x="757714" y="266224"/>
                        <a:pt x="759619" y="267176"/>
                        <a:pt x="761524" y="267176"/>
                      </a:cubicBezTo>
                      <a:cubicBezTo>
                        <a:pt x="771049" y="267176"/>
                        <a:pt x="780574" y="263366"/>
                        <a:pt x="787241" y="256699"/>
                      </a:cubicBezTo>
                      <a:cubicBezTo>
                        <a:pt x="802481" y="242411"/>
                        <a:pt x="803434" y="218599"/>
                        <a:pt x="789146" y="203359"/>
                      </a:cubicBezTo>
                      <a:cubicBezTo>
                        <a:pt x="782479" y="195739"/>
                        <a:pt x="772001" y="191929"/>
                        <a:pt x="761524" y="191929"/>
                      </a:cubicBezTo>
                      <a:cubicBezTo>
                        <a:pt x="751999" y="191929"/>
                        <a:pt x="742474" y="195739"/>
                        <a:pt x="735806" y="202406"/>
                      </a:cubicBezTo>
                      <a:cubicBezTo>
                        <a:pt x="728186" y="209074"/>
                        <a:pt x="724376" y="218599"/>
                        <a:pt x="724376" y="229076"/>
                      </a:cubicBezTo>
                      <a:cubicBezTo>
                        <a:pt x="724376" y="239554"/>
                        <a:pt x="727234" y="249079"/>
                        <a:pt x="734854" y="255746"/>
                      </a:cubicBezTo>
                      <a:cubicBezTo>
                        <a:pt x="738664" y="259556"/>
                        <a:pt x="742474" y="262414"/>
                        <a:pt x="747236" y="264319"/>
                      </a:cubicBezTo>
                      <a:lnTo>
                        <a:pt x="730091" y="325279"/>
                      </a:lnTo>
                      <a:cubicBezTo>
                        <a:pt x="722471" y="323374"/>
                        <a:pt x="714851" y="321469"/>
                        <a:pt x="707231" y="321469"/>
                      </a:cubicBezTo>
                      <a:cubicBezTo>
                        <a:pt x="686276" y="321469"/>
                        <a:pt x="667226" y="330041"/>
                        <a:pt x="653891" y="343376"/>
                      </a:cubicBezTo>
                      <a:lnTo>
                        <a:pt x="634841" y="324326"/>
                      </a:lnTo>
                      <a:cubicBezTo>
                        <a:pt x="651034" y="304324"/>
                        <a:pt x="651034" y="274796"/>
                        <a:pt x="632936" y="255746"/>
                      </a:cubicBezTo>
                      <a:cubicBezTo>
                        <a:pt x="623411" y="245269"/>
                        <a:pt x="609124" y="239554"/>
                        <a:pt x="594836" y="239554"/>
                      </a:cubicBezTo>
                      <a:cubicBezTo>
                        <a:pt x="581501" y="239554"/>
                        <a:pt x="569119" y="244316"/>
                        <a:pt x="559594" y="253841"/>
                      </a:cubicBezTo>
                      <a:cubicBezTo>
                        <a:pt x="553879" y="259556"/>
                        <a:pt x="549116" y="266224"/>
                        <a:pt x="546259" y="273844"/>
                      </a:cubicBezTo>
                      <a:lnTo>
                        <a:pt x="466249" y="260509"/>
                      </a:lnTo>
                      <a:lnTo>
                        <a:pt x="476726" y="110014"/>
                      </a:lnTo>
                      <a:cubicBezTo>
                        <a:pt x="502444" y="107156"/>
                        <a:pt x="522446" y="85249"/>
                        <a:pt x="522446" y="58579"/>
                      </a:cubicBezTo>
                      <a:cubicBezTo>
                        <a:pt x="522446" y="30004"/>
                        <a:pt x="499586" y="7144"/>
                        <a:pt x="471011" y="7144"/>
                      </a:cubicBezTo>
                      <a:cubicBezTo>
                        <a:pt x="442436" y="7144"/>
                        <a:pt x="419576" y="30004"/>
                        <a:pt x="419576" y="58579"/>
                      </a:cubicBezTo>
                      <a:cubicBezTo>
                        <a:pt x="419576" y="82391"/>
                        <a:pt x="435769" y="103346"/>
                        <a:pt x="458629" y="109061"/>
                      </a:cubicBezTo>
                      <a:lnTo>
                        <a:pt x="448151" y="257651"/>
                      </a:lnTo>
                      <a:lnTo>
                        <a:pt x="320516" y="234791"/>
                      </a:lnTo>
                      <a:cubicBezTo>
                        <a:pt x="319564" y="226219"/>
                        <a:pt x="316706" y="218599"/>
                        <a:pt x="310991" y="211931"/>
                      </a:cubicBezTo>
                      <a:cubicBezTo>
                        <a:pt x="304324" y="204311"/>
                        <a:pt x="293846" y="200501"/>
                        <a:pt x="283369" y="200501"/>
                      </a:cubicBezTo>
                      <a:cubicBezTo>
                        <a:pt x="275749" y="200501"/>
                        <a:pt x="268129" y="203359"/>
                        <a:pt x="261461" y="207169"/>
                      </a:cubicBezTo>
                      <a:lnTo>
                        <a:pt x="198596" y="138589"/>
                      </a:lnTo>
                      <a:cubicBezTo>
                        <a:pt x="204311" y="131921"/>
                        <a:pt x="208121" y="123349"/>
                        <a:pt x="208121" y="114776"/>
                      </a:cubicBezTo>
                      <a:cubicBezTo>
                        <a:pt x="208121" y="93821"/>
                        <a:pt x="190976" y="76676"/>
                        <a:pt x="170021" y="76676"/>
                      </a:cubicBezTo>
                      <a:cubicBezTo>
                        <a:pt x="149066" y="76676"/>
                        <a:pt x="131921" y="93821"/>
                        <a:pt x="131921" y="114776"/>
                      </a:cubicBezTo>
                      <a:cubicBezTo>
                        <a:pt x="131921" y="135731"/>
                        <a:pt x="149066" y="152876"/>
                        <a:pt x="170021" y="152876"/>
                      </a:cubicBezTo>
                      <a:cubicBezTo>
                        <a:pt x="178594" y="152876"/>
                        <a:pt x="185261" y="150019"/>
                        <a:pt x="191929" y="146209"/>
                      </a:cubicBezTo>
                      <a:lnTo>
                        <a:pt x="254794" y="214789"/>
                      </a:lnTo>
                      <a:cubicBezTo>
                        <a:pt x="243364" y="229076"/>
                        <a:pt x="242411" y="249079"/>
                        <a:pt x="254794" y="263366"/>
                      </a:cubicBezTo>
                      <a:lnTo>
                        <a:pt x="196691" y="356711"/>
                      </a:lnTo>
                      <a:cubicBezTo>
                        <a:pt x="188119" y="352901"/>
                        <a:pt x="178594" y="350996"/>
                        <a:pt x="169069" y="350996"/>
                      </a:cubicBezTo>
                      <a:cubicBezTo>
                        <a:pt x="151924" y="350996"/>
                        <a:pt x="134779" y="357664"/>
                        <a:pt x="122396" y="369094"/>
                      </a:cubicBezTo>
                      <a:cubicBezTo>
                        <a:pt x="119539" y="371951"/>
                        <a:pt x="116681" y="374809"/>
                        <a:pt x="114776" y="377666"/>
                      </a:cubicBezTo>
                      <a:lnTo>
                        <a:pt x="79534" y="354806"/>
                      </a:lnTo>
                      <a:cubicBezTo>
                        <a:pt x="82391" y="350044"/>
                        <a:pt x="83344" y="344329"/>
                        <a:pt x="83344" y="338614"/>
                      </a:cubicBezTo>
                      <a:cubicBezTo>
                        <a:pt x="83344" y="317659"/>
                        <a:pt x="66199" y="300514"/>
                        <a:pt x="45244" y="300514"/>
                      </a:cubicBezTo>
                      <a:cubicBezTo>
                        <a:pt x="24289" y="300514"/>
                        <a:pt x="7144" y="317659"/>
                        <a:pt x="7144" y="338614"/>
                      </a:cubicBezTo>
                      <a:cubicBezTo>
                        <a:pt x="7144" y="359569"/>
                        <a:pt x="24289" y="376714"/>
                        <a:pt x="45244" y="376714"/>
                      </a:cubicBezTo>
                      <a:cubicBezTo>
                        <a:pt x="56674" y="376714"/>
                        <a:pt x="67151" y="370999"/>
                        <a:pt x="73819" y="363379"/>
                      </a:cubicBezTo>
                      <a:lnTo>
                        <a:pt x="109061" y="386239"/>
                      </a:lnTo>
                      <a:cubicBezTo>
                        <a:pt x="94774" y="411004"/>
                        <a:pt x="98584" y="444341"/>
                        <a:pt x="118586" y="466249"/>
                      </a:cubicBezTo>
                      <a:cubicBezTo>
                        <a:pt x="121444" y="469106"/>
                        <a:pt x="123349" y="471011"/>
                        <a:pt x="126206" y="472916"/>
                      </a:cubicBezTo>
                      <a:lnTo>
                        <a:pt x="95726" y="515779"/>
                      </a:lnTo>
                      <a:cubicBezTo>
                        <a:pt x="89059" y="512921"/>
                        <a:pt x="81439" y="511016"/>
                        <a:pt x="73819" y="511016"/>
                      </a:cubicBezTo>
                      <a:cubicBezTo>
                        <a:pt x="45244" y="511016"/>
                        <a:pt x="21431" y="533876"/>
                        <a:pt x="21431" y="563404"/>
                      </a:cubicBezTo>
                      <a:cubicBezTo>
                        <a:pt x="21431" y="592931"/>
                        <a:pt x="44291" y="615791"/>
                        <a:pt x="73819" y="615791"/>
                      </a:cubicBezTo>
                      <a:cubicBezTo>
                        <a:pt x="103346" y="615791"/>
                        <a:pt x="126206" y="592931"/>
                        <a:pt x="126206" y="563404"/>
                      </a:cubicBezTo>
                      <a:cubicBezTo>
                        <a:pt x="126206" y="550069"/>
                        <a:pt x="120491" y="536734"/>
                        <a:pt x="111919" y="528161"/>
                      </a:cubicBezTo>
                      <a:lnTo>
                        <a:pt x="144304" y="484346"/>
                      </a:lnTo>
                      <a:cubicBezTo>
                        <a:pt x="151924" y="487204"/>
                        <a:pt x="160496" y="489109"/>
                        <a:pt x="170021" y="489109"/>
                      </a:cubicBezTo>
                      <a:cubicBezTo>
                        <a:pt x="181451" y="489109"/>
                        <a:pt x="192881" y="486251"/>
                        <a:pt x="202406" y="480536"/>
                      </a:cubicBezTo>
                      <a:lnTo>
                        <a:pt x="273844" y="589121"/>
                      </a:lnTo>
                      <a:cubicBezTo>
                        <a:pt x="265271" y="595789"/>
                        <a:pt x="260509" y="606266"/>
                        <a:pt x="260509" y="617696"/>
                      </a:cubicBezTo>
                      <a:cubicBezTo>
                        <a:pt x="260509" y="638651"/>
                        <a:pt x="277654" y="655796"/>
                        <a:pt x="298609" y="655796"/>
                      </a:cubicBezTo>
                      <a:cubicBezTo>
                        <a:pt x="319564" y="655796"/>
                        <a:pt x="336709" y="638651"/>
                        <a:pt x="336709" y="617696"/>
                      </a:cubicBezTo>
                      <a:cubicBezTo>
                        <a:pt x="336709" y="596741"/>
                        <a:pt x="319564" y="579596"/>
                        <a:pt x="298609" y="579596"/>
                      </a:cubicBezTo>
                      <a:cubicBezTo>
                        <a:pt x="292894" y="579596"/>
                        <a:pt x="287179" y="581501"/>
                        <a:pt x="282416" y="583406"/>
                      </a:cubicBezTo>
                      <a:lnTo>
                        <a:pt x="210979" y="472916"/>
                      </a:lnTo>
                      <a:cubicBezTo>
                        <a:pt x="212884" y="471011"/>
                        <a:pt x="214789" y="470059"/>
                        <a:pt x="216694" y="468154"/>
                      </a:cubicBezTo>
                      <a:cubicBezTo>
                        <a:pt x="244316" y="442436"/>
                        <a:pt x="245269" y="399574"/>
                        <a:pt x="219551" y="371951"/>
                      </a:cubicBezTo>
                      <a:cubicBezTo>
                        <a:pt x="217646" y="370046"/>
                        <a:pt x="215741" y="368141"/>
                        <a:pt x="212884" y="366236"/>
                      </a:cubicBezTo>
                      <a:lnTo>
                        <a:pt x="270034" y="272891"/>
                      </a:lnTo>
                      <a:cubicBezTo>
                        <a:pt x="273844" y="274796"/>
                        <a:pt x="278606" y="275749"/>
                        <a:pt x="282416" y="275749"/>
                      </a:cubicBezTo>
                      <a:cubicBezTo>
                        <a:pt x="291941" y="275749"/>
                        <a:pt x="301466" y="271939"/>
                        <a:pt x="308134" y="265271"/>
                      </a:cubicBezTo>
                      <a:cubicBezTo>
                        <a:pt x="311944" y="261461"/>
                        <a:pt x="314801" y="257651"/>
                        <a:pt x="316706" y="253841"/>
                      </a:cubicBezTo>
                      <a:lnTo>
                        <a:pt x="444341" y="275749"/>
                      </a:lnTo>
                      <a:lnTo>
                        <a:pt x="434816" y="441484"/>
                      </a:lnTo>
                      <a:cubicBezTo>
                        <a:pt x="419576" y="442436"/>
                        <a:pt x="406241" y="448151"/>
                        <a:pt x="394811" y="456724"/>
                      </a:cubicBezTo>
                      <a:lnTo>
                        <a:pt x="376714" y="436721"/>
                      </a:lnTo>
                      <a:cubicBezTo>
                        <a:pt x="382429" y="430054"/>
                        <a:pt x="386239" y="421481"/>
                        <a:pt x="386239" y="411956"/>
                      </a:cubicBezTo>
                      <a:cubicBezTo>
                        <a:pt x="386239" y="391001"/>
                        <a:pt x="369094" y="373856"/>
                        <a:pt x="348139" y="373856"/>
                      </a:cubicBezTo>
                      <a:cubicBezTo>
                        <a:pt x="327184" y="373856"/>
                        <a:pt x="310039" y="391001"/>
                        <a:pt x="310039" y="411956"/>
                      </a:cubicBezTo>
                      <a:cubicBezTo>
                        <a:pt x="310039" y="432911"/>
                        <a:pt x="327184" y="450056"/>
                        <a:pt x="348139" y="450056"/>
                      </a:cubicBezTo>
                      <a:cubicBezTo>
                        <a:pt x="355759" y="450056"/>
                        <a:pt x="363379" y="447199"/>
                        <a:pt x="370046" y="443389"/>
                      </a:cubicBezTo>
                      <a:lnTo>
                        <a:pt x="388144" y="463391"/>
                      </a:lnTo>
                      <a:cubicBezTo>
                        <a:pt x="375761" y="476726"/>
                        <a:pt x="368141" y="493871"/>
                        <a:pt x="368141" y="513874"/>
                      </a:cubicBezTo>
                      <a:cubicBezTo>
                        <a:pt x="368141" y="552926"/>
                        <a:pt x="398621" y="584359"/>
                        <a:pt x="436721" y="586264"/>
                      </a:cubicBezTo>
                      <a:lnTo>
                        <a:pt x="439579" y="702469"/>
                      </a:lnTo>
                      <a:cubicBezTo>
                        <a:pt x="413861" y="705326"/>
                        <a:pt x="393859" y="727234"/>
                        <a:pt x="393859" y="753904"/>
                      </a:cubicBezTo>
                      <a:cubicBezTo>
                        <a:pt x="393859" y="782479"/>
                        <a:pt x="416719" y="805339"/>
                        <a:pt x="445294" y="805339"/>
                      </a:cubicBezTo>
                      <a:cubicBezTo>
                        <a:pt x="473869" y="805339"/>
                        <a:pt x="496729" y="782479"/>
                        <a:pt x="496729" y="753904"/>
                      </a:cubicBezTo>
                      <a:cubicBezTo>
                        <a:pt x="496729" y="726281"/>
                        <a:pt x="475774" y="704374"/>
                        <a:pt x="448151" y="702469"/>
                      </a:cubicBezTo>
                      <a:lnTo>
                        <a:pt x="445294" y="586264"/>
                      </a:lnTo>
                      <a:cubicBezTo>
                        <a:pt x="473869" y="583406"/>
                        <a:pt x="497681" y="564356"/>
                        <a:pt x="507206" y="537686"/>
                      </a:cubicBezTo>
                      <a:lnTo>
                        <a:pt x="754856" y="587216"/>
                      </a:lnTo>
                      <a:cubicBezTo>
                        <a:pt x="754856" y="587216"/>
                        <a:pt x="754856" y="588169"/>
                        <a:pt x="754856" y="588169"/>
                      </a:cubicBezTo>
                      <a:cubicBezTo>
                        <a:pt x="754856" y="617696"/>
                        <a:pt x="778669" y="641509"/>
                        <a:pt x="808196" y="641509"/>
                      </a:cubicBezTo>
                      <a:cubicBezTo>
                        <a:pt x="837724" y="641509"/>
                        <a:pt x="861536" y="617696"/>
                        <a:pt x="861536" y="588169"/>
                      </a:cubicBezTo>
                      <a:cubicBezTo>
                        <a:pt x="861536" y="558641"/>
                        <a:pt x="836771" y="534829"/>
                        <a:pt x="808196" y="534829"/>
                      </a:cubicBezTo>
                      <a:close/>
                      <a:moveTo>
                        <a:pt x="749141" y="214789"/>
                      </a:moveTo>
                      <a:cubicBezTo>
                        <a:pt x="752951" y="211931"/>
                        <a:pt x="756761" y="210026"/>
                        <a:pt x="761524" y="210026"/>
                      </a:cubicBezTo>
                      <a:cubicBezTo>
                        <a:pt x="766286" y="210026"/>
                        <a:pt x="772001" y="211931"/>
                        <a:pt x="774859" y="215741"/>
                      </a:cubicBezTo>
                      <a:cubicBezTo>
                        <a:pt x="781526" y="223361"/>
                        <a:pt x="781526" y="234791"/>
                        <a:pt x="773906" y="242411"/>
                      </a:cubicBezTo>
                      <a:cubicBezTo>
                        <a:pt x="766286" y="249079"/>
                        <a:pt x="753904" y="249079"/>
                        <a:pt x="747236" y="241459"/>
                      </a:cubicBezTo>
                      <a:cubicBezTo>
                        <a:pt x="743426" y="237649"/>
                        <a:pt x="742474" y="232886"/>
                        <a:pt x="742474" y="228124"/>
                      </a:cubicBezTo>
                      <a:cubicBezTo>
                        <a:pt x="742474" y="223361"/>
                        <a:pt x="745331" y="217646"/>
                        <a:pt x="749141" y="214789"/>
                      </a:cubicBezTo>
                      <a:close/>
                      <a:moveTo>
                        <a:pt x="46196" y="357664"/>
                      </a:moveTo>
                      <a:cubicBezTo>
                        <a:pt x="35719" y="357664"/>
                        <a:pt x="27146" y="349091"/>
                        <a:pt x="27146" y="338614"/>
                      </a:cubicBezTo>
                      <a:cubicBezTo>
                        <a:pt x="27146" y="328136"/>
                        <a:pt x="35719" y="319564"/>
                        <a:pt x="46196" y="319564"/>
                      </a:cubicBezTo>
                      <a:cubicBezTo>
                        <a:pt x="56674" y="319564"/>
                        <a:pt x="65246" y="328136"/>
                        <a:pt x="65246" y="338614"/>
                      </a:cubicBezTo>
                      <a:cubicBezTo>
                        <a:pt x="65246" y="349091"/>
                        <a:pt x="56674" y="357664"/>
                        <a:pt x="46196" y="357664"/>
                      </a:cubicBezTo>
                      <a:close/>
                      <a:moveTo>
                        <a:pt x="74771" y="594836"/>
                      </a:moveTo>
                      <a:cubicBezTo>
                        <a:pt x="56674" y="594836"/>
                        <a:pt x="41434" y="579596"/>
                        <a:pt x="41434" y="561499"/>
                      </a:cubicBezTo>
                      <a:cubicBezTo>
                        <a:pt x="41434" y="543401"/>
                        <a:pt x="56674" y="528161"/>
                        <a:pt x="74771" y="528161"/>
                      </a:cubicBezTo>
                      <a:cubicBezTo>
                        <a:pt x="92869" y="528161"/>
                        <a:pt x="108109" y="543401"/>
                        <a:pt x="108109" y="561499"/>
                      </a:cubicBezTo>
                      <a:cubicBezTo>
                        <a:pt x="108109" y="579596"/>
                        <a:pt x="92869" y="594836"/>
                        <a:pt x="74771" y="594836"/>
                      </a:cubicBezTo>
                      <a:close/>
                      <a:moveTo>
                        <a:pt x="316706" y="618649"/>
                      </a:moveTo>
                      <a:cubicBezTo>
                        <a:pt x="316706" y="629126"/>
                        <a:pt x="308134" y="637699"/>
                        <a:pt x="297656" y="637699"/>
                      </a:cubicBezTo>
                      <a:cubicBezTo>
                        <a:pt x="287179" y="637699"/>
                        <a:pt x="278606" y="629126"/>
                        <a:pt x="278606" y="618649"/>
                      </a:cubicBezTo>
                      <a:cubicBezTo>
                        <a:pt x="278606" y="608171"/>
                        <a:pt x="287179" y="599599"/>
                        <a:pt x="297656" y="599599"/>
                      </a:cubicBezTo>
                      <a:cubicBezTo>
                        <a:pt x="308134" y="599599"/>
                        <a:pt x="316706" y="608171"/>
                        <a:pt x="316706" y="618649"/>
                      </a:cubicBezTo>
                      <a:close/>
                      <a:moveTo>
                        <a:pt x="203359" y="454819"/>
                      </a:moveTo>
                      <a:cubicBezTo>
                        <a:pt x="193834" y="463391"/>
                        <a:pt x="182404" y="468154"/>
                        <a:pt x="170021" y="468154"/>
                      </a:cubicBezTo>
                      <a:cubicBezTo>
                        <a:pt x="156686" y="468154"/>
                        <a:pt x="143351" y="462439"/>
                        <a:pt x="133826" y="452914"/>
                      </a:cubicBezTo>
                      <a:cubicBezTo>
                        <a:pt x="115729" y="432911"/>
                        <a:pt x="116681" y="402431"/>
                        <a:pt x="135731" y="383381"/>
                      </a:cubicBezTo>
                      <a:cubicBezTo>
                        <a:pt x="145256" y="374809"/>
                        <a:pt x="156686" y="370046"/>
                        <a:pt x="169069" y="370046"/>
                      </a:cubicBezTo>
                      <a:cubicBezTo>
                        <a:pt x="182404" y="370046"/>
                        <a:pt x="195739" y="375761"/>
                        <a:pt x="205264" y="385286"/>
                      </a:cubicBezTo>
                      <a:cubicBezTo>
                        <a:pt x="224314" y="405289"/>
                        <a:pt x="223361" y="436721"/>
                        <a:pt x="203359" y="454819"/>
                      </a:cubicBezTo>
                      <a:close/>
                      <a:moveTo>
                        <a:pt x="170021" y="132874"/>
                      </a:moveTo>
                      <a:cubicBezTo>
                        <a:pt x="159544" y="132874"/>
                        <a:pt x="150971" y="124301"/>
                        <a:pt x="150971" y="113824"/>
                      </a:cubicBezTo>
                      <a:cubicBezTo>
                        <a:pt x="150971" y="103346"/>
                        <a:pt x="159544" y="94774"/>
                        <a:pt x="170021" y="94774"/>
                      </a:cubicBezTo>
                      <a:cubicBezTo>
                        <a:pt x="180499" y="94774"/>
                        <a:pt x="189071" y="103346"/>
                        <a:pt x="189071" y="113824"/>
                      </a:cubicBezTo>
                      <a:cubicBezTo>
                        <a:pt x="188119" y="124301"/>
                        <a:pt x="180499" y="132874"/>
                        <a:pt x="170021" y="132874"/>
                      </a:cubicBezTo>
                      <a:close/>
                      <a:moveTo>
                        <a:pt x="296704" y="251936"/>
                      </a:moveTo>
                      <a:cubicBezTo>
                        <a:pt x="289084" y="258604"/>
                        <a:pt x="276701" y="258604"/>
                        <a:pt x="270034" y="250984"/>
                      </a:cubicBezTo>
                      <a:cubicBezTo>
                        <a:pt x="263366" y="243364"/>
                        <a:pt x="263366" y="231934"/>
                        <a:pt x="270986" y="224314"/>
                      </a:cubicBezTo>
                      <a:cubicBezTo>
                        <a:pt x="274796" y="221456"/>
                        <a:pt x="278606" y="219551"/>
                        <a:pt x="283369" y="219551"/>
                      </a:cubicBezTo>
                      <a:cubicBezTo>
                        <a:pt x="288131" y="219551"/>
                        <a:pt x="293846" y="221456"/>
                        <a:pt x="296704" y="225266"/>
                      </a:cubicBezTo>
                      <a:cubicBezTo>
                        <a:pt x="304324" y="232886"/>
                        <a:pt x="303371" y="244316"/>
                        <a:pt x="296704" y="251936"/>
                      </a:cubicBezTo>
                      <a:close/>
                      <a:moveTo>
                        <a:pt x="706279" y="339566"/>
                      </a:moveTo>
                      <a:cubicBezTo>
                        <a:pt x="737711" y="339566"/>
                        <a:pt x="763429" y="365284"/>
                        <a:pt x="763429" y="396716"/>
                      </a:cubicBezTo>
                      <a:cubicBezTo>
                        <a:pt x="763429" y="428149"/>
                        <a:pt x="737711" y="453866"/>
                        <a:pt x="706279" y="453866"/>
                      </a:cubicBezTo>
                      <a:cubicBezTo>
                        <a:pt x="674846" y="453866"/>
                        <a:pt x="649129" y="428149"/>
                        <a:pt x="649129" y="396716"/>
                      </a:cubicBezTo>
                      <a:cubicBezTo>
                        <a:pt x="649129" y="365284"/>
                        <a:pt x="674846" y="339566"/>
                        <a:pt x="706279" y="339566"/>
                      </a:cubicBezTo>
                      <a:close/>
                      <a:moveTo>
                        <a:pt x="571976" y="267176"/>
                      </a:moveTo>
                      <a:cubicBezTo>
                        <a:pt x="577691" y="261461"/>
                        <a:pt x="586264" y="258604"/>
                        <a:pt x="594836" y="258604"/>
                      </a:cubicBezTo>
                      <a:cubicBezTo>
                        <a:pt x="604361" y="258604"/>
                        <a:pt x="612934" y="262414"/>
                        <a:pt x="618649" y="269081"/>
                      </a:cubicBezTo>
                      <a:cubicBezTo>
                        <a:pt x="631031" y="282416"/>
                        <a:pt x="630079" y="303371"/>
                        <a:pt x="616744" y="315754"/>
                      </a:cubicBezTo>
                      <a:cubicBezTo>
                        <a:pt x="611029" y="321469"/>
                        <a:pt x="602456" y="324326"/>
                        <a:pt x="593884" y="324326"/>
                      </a:cubicBezTo>
                      <a:cubicBezTo>
                        <a:pt x="584359" y="324326"/>
                        <a:pt x="575786" y="320516"/>
                        <a:pt x="570071" y="313849"/>
                      </a:cubicBezTo>
                      <a:cubicBezTo>
                        <a:pt x="557689" y="299561"/>
                        <a:pt x="558641" y="279559"/>
                        <a:pt x="571976" y="267176"/>
                      </a:cubicBezTo>
                      <a:close/>
                      <a:moveTo>
                        <a:pt x="542449" y="291941"/>
                      </a:moveTo>
                      <a:cubicBezTo>
                        <a:pt x="542449" y="304324"/>
                        <a:pt x="547211" y="316706"/>
                        <a:pt x="556736" y="326231"/>
                      </a:cubicBezTo>
                      <a:cubicBezTo>
                        <a:pt x="566261" y="336709"/>
                        <a:pt x="580549" y="342424"/>
                        <a:pt x="594836" y="342424"/>
                      </a:cubicBezTo>
                      <a:cubicBezTo>
                        <a:pt x="607219" y="342424"/>
                        <a:pt x="618649" y="337661"/>
                        <a:pt x="628174" y="330041"/>
                      </a:cubicBezTo>
                      <a:lnTo>
                        <a:pt x="647224" y="349091"/>
                      </a:lnTo>
                      <a:cubicBezTo>
                        <a:pt x="637699" y="361474"/>
                        <a:pt x="631031" y="377666"/>
                        <a:pt x="631031" y="395764"/>
                      </a:cubicBezTo>
                      <a:cubicBezTo>
                        <a:pt x="631031" y="403384"/>
                        <a:pt x="631984" y="410051"/>
                        <a:pt x="633889" y="417671"/>
                      </a:cubicBezTo>
                      <a:lnTo>
                        <a:pt x="500539" y="475774"/>
                      </a:lnTo>
                      <a:cubicBezTo>
                        <a:pt x="490061" y="458629"/>
                        <a:pt x="472916" y="446246"/>
                        <a:pt x="452914" y="442436"/>
                      </a:cubicBezTo>
                      <a:lnTo>
                        <a:pt x="464344" y="277654"/>
                      </a:lnTo>
                      <a:close/>
                      <a:moveTo>
                        <a:pt x="436721" y="56674"/>
                      </a:moveTo>
                      <a:cubicBezTo>
                        <a:pt x="436721" y="38576"/>
                        <a:pt x="451009" y="24289"/>
                        <a:pt x="469106" y="24289"/>
                      </a:cubicBezTo>
                      <a:cubicBezTo>
                        <a:pt x="487204" y="24289"/>
                        <a:pt x="501491" y="38576"/>
                        <a:pt x="501491" y="56674"/>
                      </a:cubicBezTo>
                      <a:cubicBezTo>
                        <a:pt x="501491" y="74771"/>
                        <a:pt x="487204" y="89059"/>
                        <a:pt x="469106" y="89059"/>
                      </a:cubicBezTo>
                      <a:cubicBezTo>
                        <a:pt x="451009" y="89059"/>
                        <a:pt x="436721" y="74771"/>
                        <a:pt x="436721" y="56674"/>
                      </a:cubicBezTo>
                      <a:close/>
                      <a:moveTo>
                        <a:pt x="348139" y="431006"/>
                      </a:moveTo>
                      <a:cubicBezTo>
                        <a:pt x="337661" y="431006"/>
                        <a:pt x="329089" y="422434"/>
                        <a:pt x="329089" y="411956"/>
                      </a:cubicBezTo>
                      <a:cubicBezTo>
                        <a:pt x="329089" y="401479"/>
                        <a:pt x="337661" y="392906"/>
                        <a:pt x="348139" y="392906"/>
                      </a:cubicBezTo>
                      <a:cubicBezTo>
                        <a:pt x="358616" y="392906"/>
                        <a:pt x="367189" y="401479"/>
                        <a:pt x="367189" y="411956"/>
                      </a:cubicBezTo>
                      <a:cubicBezTo>
                        <a:pt x="367189" y="422434"/>
                        <a:pt x="358616" y="431006"/>
                        <a:pt x="348139" y="431006"/>
                      </a:cubicBezTo>
                      <a:close/>
                      <a:moveTo>
                        <a:pt x="477679" y="753904"/>
                      </a:moveTo>
                      <a:cubicBezTo>
                        <a:pt x="477679" y="772001"/>
                        <a:pt x="463391" y="786289"/>
                        <a:pt x="445294" y="786289"/>
                      </a:cubicBezTo>
                      <a:cubicBezTo>
                        <a:pt x="427196" y="786289"/>
                        <a:pt x="412909" y="772001"/>
                        <a:pt x="412909" y="753904"/>
                      </a:cubicBezTo>
                      <a:cubicBezTo>
                        <a:pt x="412909" y="735806"/>
                        <a:pt x="427196" y="721519"/>
                        <a:pt x="445294" y="721519"/>
                      </a:cubicBezTo>
                      <a:cubicBezTo>
                        <a:pt x="463391" y="721519"/>
                        <a:pt x="477679" y="735806"/>
                        <a:pt x="477679" y="753904"/>
                      </a:cubicBezTo>
                      <a:close/>
                      <a:moveTo>
                        <a:pt x="439579" y="566261"/>
                      </a:moveTo>
                      <a:cubicBezTo>
                        <a:pt x="410051" y="566261"/>
                        <a:pt x="386239" y="542449"/>
                        <a:pt x="386239" y="512921"/>
                      </a:cubicBezTo>
                      <a:cubicBezTo>
                        <a:pt x="386239" y="483394"/>
                        <a:pt x="410051" y="459581"/>
                        <a:pt x="439579" y="459581"/>
                      </a:cubicBezTo>
                      <a:cubicBezTo>
                        <a:pt x="469106" y="459581"/>
                        <a:pt x="491966" y="484346"/>
                        <a:pt x="491966" y="513874"/>
                      </a:cubicBezTo>
                      <a:cubicBezTo>
                        <a:pt x="491966" y="543401"/>
                        <a:pt x="468154" y="566261"/>
                        <a:pt x="439579" y="566261"/>
                      </a:cubicBezTo>
                      <a:close/>
                      <a:moveTo>
                        <a:pt x="808196" y="621506"/>
                      </a:moveTo>
                      <a:cubicBezTo>
                        <a:pt x="789146" y="621506"/>
                        <a:pt x="773906" y="606266"/>
                        <a:pt x="773906" y="587216"/>
                      </a:cubicBezTo>
                      <a:cubicBezTo>
                        <a:pt x="773906" y="568166"/>
                        <a:pt x="789146" y="552926"/>
                        <a:pt x="808196" y="552926"/>
                      </a:cubicBezTo>
                      <a:cubicBezTo>
                        <a:pt x="827246" y="552926"/>
                        <a:pt x="842486" y="568166"/>
                        <a:pt x="842486" y="587216"/>
                      </a:cubicBezTo>
                      <a:cubicBezTo>
                        <a:pt x="842486" y="606266"/>
                        <a:pt x="826294" y="621506"/>
                        <a:pt x="808196" y="621506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0" name="Arrow: Right 376">
                  <a:extLst>
                    <a:ext uri="{FF2B5EF4-FFF2-40B4-BE49-F238E27FC236}">
                      <a16:creationId xmlns:a16="http://schemas.microsoft.com/office/drawing/2014/main" id="{ADCC0A2C-C032-4C0F-8CDE-E365C80C1B33}"/>
                    </a:ext>
                  </a:extLst>
                </p:cNvPr>
                <p:cNvSpPr/>
                <p:nvPr/>
              </p:nvSpPr>
              <p:spPr>
                <a:xfrm>
                  <a:off x="358021" y="663136"/>
                  <a:ext cx="373271" cy="173070"/>
                </a:xfrm>
                <a:prstGeom prst="rightArrow">
                  <a:avLst>
                    <a:gd name="adj1" fmla="val 30657"/>
                    <a:gd name="adj2" fmla="val 50000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DA9C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25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1" name="Oval 377">
                  <a:extLst>
                    <a:ext uri="{FF2B5EF4-FFF2-40B4-BE49-F238E27FC236}">
                      <a16:creationId xmlns:a16="http://schemas.microsoft.com/office/drawing/2014/main" id="{5FB0C529-E46F-4B77-9951-F83B4E9F84B5}"/>
                    </a:ext>
                  </a:extLst>
                </p:cNvPr>
                <p:cNvSpPr/>
                <p:nvPr/>
              </p:nvSpPr>
              <p:spPr>
                <a:xfrm>
                  <a:off x="399707" y="703203"/>
                  <a:ext cx="92936" cy="92936"/>
                </a:xfrm>
                <a:prstGeom prst="ellipse">
                  <a:avLst/>
                </a:prstGeom>
                <a:solidFill>
                  <a:srgbClr val="5DA9C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25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2" name="Oval 378">
                  <a:extLst>
                    <a:ext uri="{FF2B5EF4-FFF2-40B4-BE49-F238E27FC236}">
                      <a16:creationId xmlns:a16="http://schemas.microsoft.com/office/drawing/2014/main" id="{6A16347C-FBCF-4908-B4A3-9444EC6CC01E}"/>
                    </a:ext>
                  </a:extLst>
                </p:cNvPr>
                <p:cNvSpPr/>
                <p:nvPr/>
              </p:nvSpPr>
              <p:spPr>
                <a:xfrm>
                  <a:off x="528217" y="703203"/>
                  <a:ext cx="92936" cy="92936"/>
                </a:xfrm>
                <a:prstGeom prst="ellipse">
                  <a:avLst/>
                </a:prstGeom>
                <a:solidFill>
                  <a:srgbClr val="5DA9C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25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" name="Group 130">
                <a:extLst>
                  <a:ext uri="{FF2B5EF4-FFF2-40B4-BE49-F238E27FC236}">
                    <a16:creationId xmlns:a16="http://schemas.microsoft.com/office/drawing/2014/main" id="{006547D2-5AA9-4781-8F65-34F9B08165C2}"/>
                  </a:ext>
                </a:extLst>
              </p:cNvPr>
              <p:cNvGrpSpPr/>
              <p:nvPr/>
            </p:nvGrpSpPr>
            <p:grpSpPr>
              <a:xfrm>
                <a:off x="3865731" y="2364212"/>
                <a:ext cx="1345500" cy="1345500"/>
                <a:chOff x="5220475" y="1167953"/>
                <a:chExt cx="633913" cy="633911"/>
              </a:xfrm>
            </p:grpSpPr>
            <p:grpSp>
              <p:nvGrpSpPr>
                <p:cNvPr id="370" name="Group 384">
                  <a:extLst>
                    <a:ext uri="{FF2B5EF4-FFF2-40B4-BE49-F238E27FC236}">
                      <a16:creationId xmlns:a16="http://schemas.microsoft.com/office/drawing/2014/main" id="{9F8E9858-7DCD-4881-834F-07801DB9EA36}"/>
                    </a:ext>
                  </a:extLst>
                </p:cNvPr>
                <p:cNvGrpSpPr/>
                <p:nvPr/>
              </p:nvGrpSpPr>
              <p:grpSpPr>
                <a:xfrm>
                  <a:off x="5340253" y="1461335"/>
                  <a:ext cx="368298" cy="226537"/>
                  <a:chOff x="-2690727" y="2008342"/>
                  <a:chExt cx="598488" cy="368126"/>
                </a:xfrm>
              </p:grpSpPr>
              <p:pic>
                <p:nvPicPr>
                  <p:cNvPr id="404" name="Graphic 429">
                    <a:extLst>
                      <a:ext uri="{FF2B5EF4-FFF2-40B4-BE49-F238E27FC236}">
                        <a16:creationId xmlns:a16="http://schemas.microsoft.com/office/drawing/2014/main" id="{9A014E43-BEDC-4254-AA7D-6B2E7BBFEA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690727" y="2037160"/>
                    <a:ext cx="308988" cy="325040"/>
                  </a:xfrm>
                  <a:prstGeom prst="rect">
                    <a:avLst/>
                  </a:prstGeom>
                </p:spPr>
              </p:pic>
              <p:grpSp>
                <p:nvGrpSpPr>
                  <p:cNvPr id="405" name="Group 430">
                    <a:extLst>
                      <a:ext uri="{FF2B5EF4-FFF2-40B4-BE49-F238E27FC236}">
                        <a16:creationId xmlns:a16="http://schemas.microsoft.com/office/drawing/2014/main" id="{842450FD-9E19-444F-B585-79CFB75946F8}"/>
                      </a:ext>
                    </a:extLst>
                  </p:cNvPr>
                  <p:cNvGrpSpPr/>
                  <p:nvPr/>
                </p:nvGrpSpPr>
                <p:grpSpPr>
                  <a:xfrm>
                    <a:off x="-2428830" y="2008342"/>
                    <a:ext cx="336591" cy="368126"/>
                    <a:chOff x="3617913" y="6330280"/>
                    <a:chExt cx="396876" cy="434059"/>
                  </a:xfrm>
                  <a:solidFill>
                    <a:sysClr val="window" lastClr="FFFFFF"/>
                  </a:solidFill>
                </p:grpSpPr>
                <p:sp>
                  <p:nvSpPr>
                    <p:cNvPr id="406" name="Freeform 144">
                      <a:extLst>
                        <a:ext uri="{FF2B5EF4-FFF2-40B4-BE49-F238E27FC236}">
                          <a16:creationId xmlns:a16="http://schemas.microsoft.com/office/drawing/2014/main" id="{E1584F2E-EFCD-40DF-B610-4083599DF5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73501" y="6331744"/>
                      <a:ext cx="141288" cy="103982"/>
                    </a:xfrm>
                    <a:custGeom>
                      <a:avLst/>
                      <a:gdLst>
                        <a:gd name="T0" fmla="*/ 1 w 421"/>
                        <a:gd name="T1" fmla="*/ 297 h 318"/>
                        <a:gd name="T2" fmla="*/ 24 w 421"/>
                        <a:gd name="T3" fmla="*/ 318 h 318"/>
                        <a:gd name="T4" fmla="*/ 199 w 421"/>
                        <a:gd name="T5" fmla="*/ 185 h 318"/>
                        <a:gd name="T6" fmla="*/ 421 w 421"/>
                        <a:gd name="T7" fmla="*/ 4 h 318"/>
                        <a:gd name="T8" fmla="*/ 378 w 421"/>
                        <a:gd name="T9" fmla="*/ 8 h 318"/>
                        <a:gd name="T10" fmla="*/ 188 w 421"/>
                        <a:gd name="T11" fmla="*/ 120 h 318"/>
                        <a:gd name="T12" fmla="*/ 0 w 421"/>
                        <a:gd name="T13" fmla="*/ 297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21" h="318">
                          <a:moveTo>
                            <a:pt x="1" y="297"/>
                          </a:moveTo>
                          <a:cubicBezTo>
                            <a:pt x="4" y="309"/>
                            <a:pt x="11" y="313"/>
                            <a:pt x="24" y="318"/>
                          </a:cubicBezTo>
                          <a:cubicBezTo>
                            <a:pt x="55" y="294"/>
                            <a:pt x="155" y="217"/>
                            <a:pt x="199" y="185"/>
                          </a:cubicBezTo>
                          <a:cubicBezTo>
                            <a:pt x="288" y="119"/>
                            <a:pt x="342" y="80"/>
                            <a:pt x="421" y="4"/>
                          </a:cubicBezTo>
                          <a:cubicBezTo>
                            <a:pt x="407" y="0"/>
                            <a:pt x="391" y="1"/>
                            <a:pt x="378" y="8"/>
                          </a:cubicBezTo>
                          <a:cubicBezTo>
                            <a:pt x="343" y="28"/>
                            <a:pt x="224" y="91"/>
                            <a:pt x="188" y="120"/>
                          </a:cubicBezTo>
                          <a:cubicBezTo>
                            <a:pt x="135" y="163"/>
                            <a:pt x="58" y="239"/>
                            <a:pt x="0" y="297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74295" tIns="37148" rIns="74295" bIns="3714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07" name="Freeform 145">
                      <a:extLst>
                        <a:ext uri="{FF2B5EF4-FFF2-40B4-BE49-F238E27FC236}">
                          <a16:creationId xmlns:a16="http://schemas.microsoft.com/office/drawing/2014/main" id="{80C3BCB7-8F93-4686-AFE4-453E9A849C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33801" y="6330280"/>
                      <a:ext cx="141288" cy="105446"/>
                    </a:xfrm>
                    <a:custGeom>
                      <a:avLst/>
                      <a:gdLst>
                        <a:gd name="T0" fmla="*/ 421 w 421"/>
                        <a:gd name="T1" fmla="*/ 303 h 324"/>
                        <a:gd name="T2" fmla="*/ 397 w 421"/>
                        <a:gd name="T3" fmla="*/ 324 h 324"/>
                        <a:gd name="T4" fmla="*/ 230 w 421"/>
                        <a:gd name="T5" fmla="*/ 198 h 324"/>
                        <a:gd name="T6" fmla="*/ 0 w 421"/>
                        <a:gd name="T7" fmla="*/ 10 h 324"/>
                        <a:gd name="T8" fmla="*/ 40 w 421"/>
                        <a:gd name="T9" fmla="*/ 8 h 324"/>
                        <a:gd name="T10" fmla="*/ 238 w 421"/>
                        <a:gd name="T11" fmla="*/ 124 h 324"/>
                        <a:gd name="T12" fmla="*/ 421 w 421"/>
                        <a:gd name="T13" fmla="*/ 303 h 3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21" h="324">
                          <a:moveTo>
                            <a:pt x="421" y="303"/>
                          </a:moveTo>
                          <a:cubicBezTo>
                            <a:pt x="417" y="315"/>
                            <a:pt x="410" y="319"/>
                            <a:pt x="397" y="324"/>
                          </a:cubicBezTo>
                          <a:cubicBezTo>
                            <a:pt x="366" y="300"/>
                            <a:pt x="275" y="231"/>
                            <a:pt x="230" y="198"/>
                          </a:cubicBezTo>
                          <a:cubicBezTo>
                            <a:pt x="149" y="141"/>
                            <a:pt x="72" y="78"/>
                            <a:pt x="0" y="10"/>
                          </a:cubicBezTo>
                          <a:cubicBezTo>
                            <a:pt x="4" y="0"/>
                            <a:pt x="22" y="2"/>
                            <a:pt x="40" y="8"/>
                          </a:cubicBezTo>
                          <a:cubicBezTo>
                            <a:pt x="97" y="33"/>
                            <a:pt x="196" y="89"/>
                            <a:pt x="238" y="124"/>
                          </a:cubicBezTo>
                          <a:cubicBezTo>
                            <a:pt x="300" y="176"/>
                            <a:pt x="364" y="245"/>
                            <a:pt x="421" y="30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74295" tIns="37148" rIns="74295" bIns="3714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08" name="Freeform 146">
                      <a:extLst>
                        <a:ext uri="{FF2B5EF4-FFF2-40B4-BE49-F238E27FC236}">
                          <a16:creationId xmlns:a16="http://schemas.microsoft.com/office/drawing/2014/main" id="{49655994-4DF8-42C1-962C-AC46C62241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78263" y="6446939"/>
                      <a:ext cx="76656" cy="171350"/>
                    </a:xfrm>
                    <a:custGeom>
                      <a:avLst/>
                      <a:gdLst>
                        <a:gd name="T0" fmla="*/ 0 w 226"/>
                        <a:gd name="T1" fmla="*/ 16 h 524"/>
                        <a:gd name="T2" fmla="*/ 34 w 226"/>
                        <a:gd name="T3" fmla="*/ 10 h 524"/>
                        <a:gd name="T4" fmla="*/ 113 w 226"/>
                        <a:gd name="T5" fmla="*/ 204 h 524"/>
                        <a:gd name="T6" fmla="*/ 226 w 226"/>
                        <a:gd name="T7" fmla="*/ 524 h 524"/>
                        <a:gd name="T8" fmla="*/ 190 w 226"/>
                        <a:gd name="T9" fmla="*/ 499 h 524"/>
                        <a:gd name="T10" fmla="*/ 72 w 226"/>
                        <a:gd name="T11" fmla="*/ 278 h 524"/>
                        <a:gd name="T12" fmla="*/ 0 w 226"/>
                        <a:gd name="T13" fmla="*/ 15 h 5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26" h="524">
                          <a:moveTo>
                            <a:pt x="0" y="16"/>
                          </a:moveTo>
                          <a:cubicBezTo>
                            <a:pt x="10" y="7"/>
                            <a:pt x="22" y="0"/>
                            <a:pt x="34" y="10"/>
                          </a:cubicBezTo>
                          <a:cubicBezTo>
                            <a:pt x="49" y="50"/>
                            <a:pt x="95" y="147"/>
                            <a:pt x="113" y="204"/>
                          </a:cubicBezTo>
                          <a:cubicBezTo>
                            <a:pt x="134" y="272"/>
                            <a:pt x="190" y="418"/>
                            <a:pt x="226" y="524"/>
                          </a:cubicBezTo>
                          <a:cubicBezTo>
                            <a:pt x="211" y="520"/>
                            <a:pt x="198" y="511"/>
                            <a:pt x="190" y="499"/>
                          </a:cubicBezTo>
                          <a:cubicBezTo>
                            <a:pt x="144" y="429"/>
                            <a:pt x="104" y="355"/>
                            <a:pt x="72" y="278"/>
                          </a:cubicBezTo>
                          <a:cubicBezTo>
                            <a:pt x="42" y="197"/>
                            <a:pt x="20" y="102"/>
                            <a:pt x="0" y="15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74295" tIns="37148" rIns="74295" bIns="3714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09" name="Freeform 147">
                      <a:extLst>
                        <a:ext uri="{FF2B5EF4-FFF2-40B4-BE49-F238E27FC236}">
                          <a16:creationId xmlns:a16="http://schemas.microsoft.com/office/drawing/2014/main" id="{3600BA7A-E57F-4C9F-83B8-6647298AE6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57625" y="6409057"/>
                      <a:ext cx="52607" cy="45719"/>
                    </a:xfrm>
                    <a:custGeom>
                      <a:avLst/>
                      <a:gdLst>
                        <a:gd name="T0" fmla="*/ 157 w 157"/>
                        <a:gd name="T1" fmla="*/ 39 h 97"/>
                        <a:gd name="T2" fmla="*/ 69 w 157"/>
                        <a:gd name="T3" fmla="*/ 84 h 97"/>
                        <a:gd name="T4" fmla="*/ 0 w 157"/>
                        <a:gd name="T5" fmla="*/ 73 h 97"/>
                        <a:gd name="T6" fmla="*/ 20 w 157"/>
                        <a:gd name="T7" fmla="*/ 27 h 97"/>
                        <a:gd name="T8" fmla="*/ 69 w 157"/>
                        <a:gd name="T9" fmla="*/ 14 h 97"/>
                        <a:gd name="T10" fmla="*/ 157 w 157"/>
                        <a:gd name="T11" fmla="*/ 39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7" h="97">
                          <a:moveTo>
                            <a:pt x="157" y="39"/>
                          </a:moveTo>
                          <a:cubicBezTo>
                            <a:pt x="157" y="61"/>
                            <a:pt x="89" y="79"/>
                            <a:pt x="69" y="84"/>
                          </a:cubicBezTo>
                          <a:cubicBezTo>
                            <a:pt x="41" y="92"/>
                            <a:pt x="0" y="97"/>
                            <a:pt x="0" y="73"/>
                          </a:cubicBezTo>
                          <a:cubicBezTo>
                            <a:pt x="0" y="56"/>
                            <a:pt x="7" y="39"/>
                            <a:pt x="20" y="27"/>
                          </a:cubicBezTo>
                          <a:cubicBezTo>
                            <a:pt x="35" y="19"/>
                            <a:pt x="52" y="15"/>
                            <a:pt x="69" y="14"/>
                          </a:cubicBezTo>
                          <a:cubicBezTo>
                            <a:pt x="90" y="14"/>
                            <a:pt x="157" y="0"/>
                            <a:pt x="157" y="39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74295" tIns="37148" rIns="74295" bIns="3714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0" name="Freeform 148">
                      <a:extLst>
                        <a:ext uri="{FF2B5EF4-FFF2-40B4-BE49-F238E27FC236}">
                          <a16:creationId xmlns:a16="http://schemas.microsoft.com/office/drawing/2014/main" id="{58758A4C-6706-4C6E-BBD4-B2024300F9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65563" y="6455669"/>
                      <a:ext cx="45719" cy="275331"/>
                    </a:xfrm>
                    <a:custGeom>
                      <a:avLst/>
                      <a:gdLst>
                        <a:gd name="T0" fmla="*/ 78 w 78"/>
                        <a:gd name="T1" fmla="*/ 842 h 842"/>
                        <a:gd name="T2" fmla="*/ 0 w 78"/>
                        <a:gd name="T3" fmla="*/ 842 h 842"/>
                        <a:gd name="T4" fmla="*/ 17 w 78"/>
                        <a:gd name="T5" fmla="*/ 127 h 842"/>
                        <a:gd name="T6" fmla="*/ 39 w 78"/>
                        <a:gd name="T7" fmla="*/ 0 h 842"/>
                        <a:gd name="T8" fmla="*/ 61 w 78"/>
                        <a:gd name="T9" fmla="*/ 123 h 842"/>
                        <a:gd name="T10" fmla="*/ 78 w 78"/>
                        <a:gd name="T11" fmla="*/ 842 h 8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8" h="842">
                          <a:moveTo>
                            <a:pt x="78" y="842"/>
                          </a:moveTo>
                          <a:lnTo>
                            <a:pt x="0" y="842"/>
                          </a:lnTo>
                          <a:lnTo>
                            <a:pt x="17" y="127"/>
                          </a:lnTo>
                          <a:cubicBezTo>
                            <a:pt x="17" y="108"/>
                            <a:pt x="19" y="0"/>
                            <a:pt x="39" y="0"/>
                          </a:cubicBezTo>
                          <a:cubicBezTo>
                            <a:pt x="58" y="0"/>
                            <a:pt x="61" y="105"/>
                            <a:pt x="61" y="123"/>
                          </a:cubicBezTo>
                          <a:lnTo>
                            <a:pt x="78" y="8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74295" tIns="37148" rIns="74295" bIns="3714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1" name="Freeform 149">
                      <a:extLst>
                        <a:ext uri="{FF2B5EF4-FFF2-40B4-BE49-F238E27FC236}">
                          <a16:creationId xmlns:a16="http://schemas.microsoft.com/office/drawing/2014/main" id="{BF006DB4-ECE6-4D95-8A16-168FF7B7B0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21100" y="6440656"/>
                      <a:ext cx="103711" cy="77620"/>
                    </a:xfrm>
                    <a:custGeom>
                      <a:avLst/>
                      <a:gdLst>
                        <a:gd name="T0" fmla="*/ 0 w 312"/>
                        <a:gd name="T1" fmla="*/ 220 h 235"/>
                        <a:gd name="T2" fmla="*/ 17 w 312"/>
                        <a:gd name="T3" fmla="*/ 235 h 235"/>
                        <a:gd name="T4" fmla="*/ 147 w 312"/>
                        <a:gd name="T5" fmla="*/ 136 h 235"/>
                        <a:gd name="T6" fmla="*/ 312 w 312"/>
                        <a:gd name="T7" fmla="*/ 3 h 235"/>
                        <a:gd name="T8" fmla="*/ 279 w 312"/>
                        <a:gd name="T9" fmla="*/ 5 h 235"/>
                        <a:gd name="T10" fmla="*/ 139 w 312"/>
                        <a:gd name="T11" fmla="*/ 89 h 235"/>
                        <a:gd name="T12" fmla="*/ 0 w 312"/>
                        <a:gd name="T13" fmla="*/ 220 h 2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12" h="235">
                          <a:moveTo>
                            <a:pt x="0" y="220"/>
                          </a:moveTo>
                          <a:cubicBezTo>
                            <a:pt x="2" y="228"/>
                            <a:pt x="8" y="231"/>
                            <a:pt x="17" y="235"/>
                          </a:cubicBezTo>
                          <a:cubicBezTo>
                            <a:pt x="40" y="217"/>
                            <a:pt x="114" y="160"/>
                            <a:pt x="147" y="136"/>
                          </a:cubicBezTo>
                          <a:cubicBezTo>
                            <a:pt x="205" y="96"/>
                            <a:pt x="260" y="51"/>
                            <a:pt x="312" y="3"/>
                          </a:cubicBezTo>
                          <a:cubicBezTo>
                            <a:pt x="301" y="0"/>
                            <a:pt x="289" y="1"/>
                            <a:pt x="279" y="5"/>
                          </a:cubicBezTo>
                          <a:cubicBezTo>
                            <a:pt x="253" y="20"/>
                            <a:pt x="165" y="67"/>
                            <a:pt x="139" y="89"/>
                          </a:cubicBezTo>
                          <a:cubicBezTo>
                            <a:pt x="100" y="120"/>
                            <a:pt x="42" y="176"/>
                            <a:pt x="0" y="22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74295" tIns="37148" rIns="74295" bIns="3714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2" name="Freeform 150">
                      <a:extLst>
                        <a:ext uri="{FF2B5EF4-FFF2-40B4-BE49-F238E27FC236}">
                          <a16:creationId xmlns:a16="http://schemas.microsoft.com/office/drawing/2014/main" id="{7700ADB2-2A04-4BFE-8AD6-855CD95B00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17913" y="6439191"/>
                      <a:ext cx="103711" cy="79085"/>
                    </a:xfrm>
                    <a:custGeom>
                      <a:avLst/>
                      <a:gdLst>
                        <a:gd name="T0" fmla="*/ 312 w 312"/>
                        <a:gd name="T1" fmla="*/ 225 h 240"/>
                        <a:gd name="T2" fmla="*/ 294 w 312"/>
                        <a:gd name="T3" fmla="*/ 240 h 240"/>
                        <a:gd name="T4" fmla="*/ 171 w 312"/>
                        <a:gd name="T5" fmla="*/ 148 h 240"/>
                        <a:gd name="T6" fmla="*/ 0 w 312"/>
                        <a:gd name="T7" fmla="*/ 7 h 240"/>
                        <a:gd name="T8" fmla="*/ 30 w 312"/>
                        <a:gd name="T9" fmla="*/ 6 h 240"/>
                        <a:gd name="T10" fmla="*/ 176 w 312"/>
                        <a:gd name="T11" fmla="*/ 92 h 240"/>
                        <a:gd name="T12" fmla="*/ 312 w 312"/>
                        <a:gd name="T13" fmla="*/ 225 h 2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12" h="240">
                          <a:moveTo>
                            <a:pt x="312" y="225"/>
                          </a:moveTo>
                          <a:cubicBezTo>
                            <a:pt x="309" y="233"/>
                            <a:pt x="303" y="236"/>
                            <a:pt x="294" y="240"/>
                          </a:cubicBezTo>
                          <a:cubicBezTo>
                            <a:pt x="271" y="223"/>
                            <a:pt x="203" y="171"/>
                            <a:pt x="171" y="148"/>
                          </a:cubicBezTo>
                          <a:cubicBezTo>
                            <a:pt x="111" y="105"/>
                            <a:pt x="54" y="58"/>
                            <a:pt x="0" y="7"/>
                          </a:cubicBezTo>
                          <a:cubicBezTo>
                            <a:pt x="3" y="0"/>
                            <a:pt x="16" y="2"/>
                            <a:pt x="30" y="6"/>
                          </a:cubicBezTo>
                          <a:cubicBezTo>
                            <a:pt x="81" y="29"/>
                            <a:pt x="131" y="58"/>
                            <a:pt x="176" y="92"/>
                          </a:cubicBezTo>
                          <a:cubicBezTo>
                            <a:pt x="222" y="130"/>
                            <a:pt x="269" y="181"/>
                            <a:pt x="312" y="2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74295" tIns="37148" rIns="74295" bIns="3714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3" name="Freeform 151">
                      <a:extLst>
                        <a:ext uri="{FF2B5EF4-FFF2-40B4-BE49-F238E27FC236}">
                          <a16:creationId xmlns:a16="http://schemas.microsoft.com/office/drawing/2014/main" id="{90FA0CE5-CBF6-49F7-AF65-104F55849B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24275" y="6525800"/>
                      <a:ext cx="55613" cy="127414"/>
                    </a:xfrm>
                    <a:custGeom>
                      <a:avLst/>
                      <a:gdLst>
                        <a:gd name="T0" fmla="*/ 0 w 167"/>
                        <a:gd name="T1" fmla="*/ 12 h 388"/>
                        <a:gd name="T2" fmla="*/ 25 w 167"/>
                        <a:gd name="T3" fmla="*/ 7 h 388"/>
                        <a:gd name="T4" fmla="*/ 84 w 167"/>
                        <a:gd name="T5" fmla="*/ 151 h 388"/>
                        <a:gd name="T6" fmla="*/ 167 w 167"/>
                        <a:gd name="T7" fmla="*/ 388 h 388"/>
                        <a:gd name="T8" fmla="*/ 140 w 167"/>
                        <a:gd name="T9" fmla="*/ 369 h 388"/>
                        <a:gd name="T10" fmla="*/ 53 w 167"/>
                        <a:gd name="T11" fmla="*/ 206 h 388"/>
                        <a:gd name="T12" fmla="*/ 0 w 167"/>
                        <a:gd name="T13" fmla="*/ 12 h 3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7" h="388">
                          <a:moveTo>
                            <a:pt x="0" y="12"/>
                          </a:moveTo>
                          <a:cubicBezTo>
                            <a:pt x="8" y="5"/>
                            <a:pt x="16" y="0"/>
                            <a:pt x="25" y="7"/>
                          </a:cubicBezTo>
                          <a:cubicBezTo>
                            <a:pt x="37" y="37"/>
                            <a:pt x="71" y="109"/>
                            <a:pt x="84" y="151"/>
                          </a:cubicBezTo>
                          <a:cubicBezTo>
                            <a:pt x="99" y="201"/>
                            <a:pt x="141" y="310"/>
                            <a:pt x="167" y="388"/>
                          </a:cubicBezTo>
                          <a:cubicBezTo>
                            <a:pt x="156" y="386"/>
                            <a:pt x="146" y="379"/>
                            <a:pt x="140" y="369"/>
                          </a:cubicBezTo>
                          <a:cubicBezTo>
                            <a:pt x="106" y="318"/>
                            <a:pt x="77" y="263"/>
                            <a:pt x="53" y="206"/>
                          </a:cubicBezTo>
                          <a:cubicBezTo>
                            <a:pt x="31" y="142"/>
                            <a:pt x="13" y="78"/>
                            <a:pt x="0" y="12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74295" tIns="37148" rIns="74295" bIns="3714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4" name="Freeform 152">
                      <a:extLst>
                        <a:ext uri="{FF2B5EF4-FFF2-40B4-BE49-F238E27FC236}">
                          <a16:creationId xmlns:a16="http://schemas.microsoft.com/office/drawing/2014/main" id="{1666A3A2-26D6-4843-B1A8-B05838349F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08400" y="6486844"/>
                      <a:ext cx="45719" cy="45719"/>
                    </a:xfrm>
                    <a:custGeom>
                      <a:avLst/>
                      <a:gdLst>
                        <a:gd name="T0" fmla="*/ 116 w 116"/>
                        <a:gd name="T1" fmla="*/ 29 h 72"/>
                        <a:gd name="T2" fmla="*/ 51 w 116"/>
                        <a:gd name="T3" fmla="*/ 63 h 72"/>
                        <a:gd name="T4" fmla="*/ 0 w 116"/>
                        <a:gd name="T5" fmla="*/ 55 h 72"/>
                        <a:gd name="T6" fmla="*/ 15 w 116"/>
                        <a:gd name="T7" fmla="*/ 20 h 72"/>
                        <a:gd name="T8" fmla="*/ 51 w 116"/>
                        <a:gd name="T9" fmla="*/ 10 h 72"/>
                        <a:gd name="T10" fmla="*/ 116 w 116"/>
                        <a:gd name="T11" fmla="*/ 29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16" h="72">
                          <a:moveTo>
                            <a:pt x="116" y="29"/>
                          </a:moveTo>
                          <a:cubicBezTo>
                            <a:pt x="116" y="46"/>
                            <a:pt x="66" y="59"/>
                            <a:pt x="51" y="63"/>
                          </a:cubicBezTo>
                          <a:cubicBezTo>
                            <a:pt x="30" y="68"/>
                            <a:pt x="0" y="72"/>
                            <a:pt x="0" y="55"/>
                          </a:cubicBezTo>
                          <a:cubicBezTo>
                            <a:pt x="0" y="42"/>
                            <a:pt x="5" y="29"/>
                            <a:pt x="15" y="20"/>
                          </a:cubicBezTo>
                          <a:cubicBezTo>
                            <a:pt x="26" y="14"/>
                            <a:pt x="38" y="11"/>
                            <a:pt x="51" y="10"/>
                          </a:cubicBezTo>
                          <a:cubicBezTo>
                            <a:pt x="66" y="10"/>
                            <a:pt x="116" y="0"/>
                            <a:pt x="116" y="29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74295" tIns="37148" rIns="74295" bIns="3714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5" name="Freeform 153">
                      <a:extLst>
                        <a:ext uri="{FF2B5EF4-FFF2-40B4-BE49-F238E27FC236}">
                          <a16:creationId xmlns:a16="http://schemas.microsoft.com/office/drawing/2014/main" id="{6456FB7E-601E-4715-8DA5-8D61DCE6E7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14749" y="6531702"/>
                      <a:ext cx="45719" cy="197712"/>
                    </a:xfrm>
                    <a:custGeom>
                      <a:avLst/>
                      <a:gdLst>
                        <a:gd name="T0" fmla="*/ 53 w 53"/>
                        <a:gd name="T1" fmla="*/ 603 h 603"/>
                        <a:gd name="T2" fmla="*/ 0 w 53"/>
                        <a:gd name="T3" fmla="*/ 603 h 603"/>
                        <a:gd name="T4" fmla="*/ 10 w 53"/>
                        <a:gd name="T5" fmla="*/ 94 h 603"/>
                        <a:gd name="T6" fmla="*/ 26 w 53"/>
                        <a:gd name="T7" fmla="*/ 0 h 603"/>
                        <a:gd name="T8" fmla="*/ 43 w 53"/>
                        <a:gd name="T9" fmla="*/ 92 h 603"/>
                        <a:gd name="T10" fmla="*/ 53 w 53"/>
                        <a:gd name="T11" fmla="*/ 603 h 6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3" h="603">
                          <a:moveTo>
                            <a:pt x="53" y="603"/>
                          </a:moveTo>
                          <a:lnTo>
                            <a:pt x="0" y="603"/>
                          </a:lnTo>
                          <a:lnTo>
                            <a:pt x="10" y="94"/>
                          </a:lnTo>
                          <a:cubicBezTo>
                            <a:pt x="10" y="80"/>
                            <a:pt x="12" y="0"/>
                            <a:pt x="26" y="0"/>
                          </a:cubicBezTo>
                          <a:cubicBezTo>
                            <a:pt x="41" y="0"/>
                            <a:pt x="43" y="78"/>
                            <a:pt x="43" y="92"/>
                          </a:cubicBezTo>
                          <a:lnTo>
                            <a:pt x="53" y="60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74295" tIns="37148" rIns="74295" bIns="3714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6" name="Line 154">
                      <a:extLst>
                        <a:ext uri="{FF2B5EF4-FFF2-40B4-BE49-F238E27FC236}">
                          <a16:creationId xmlns:a16="http://schemas.microsoft.com/office/drawing/2014/main" id="{ABBAD766-9033-4174-B7AB-152BDAF603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78263" y="6724796"/>
                      <a:ext cx="0" cy="39543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74295" tIns="37148" rIns="74295" bIns="3714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7" name="Line 156">
                      <a:extLst>
                        <a:ext uri="{FF2B5EF4-FFF2-40B4-BE49-F238E27FC236}">
                          <a16:creationId xmlns:a16="http://schemas.microsoft.com/office/drawing/2014/main" id="{D63D5ADA-ACE8-442B-9DDC-D6BB19AA70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22688" y="6724796"/>
                      <a:ext cx="0" cy="39543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74295" tIns="37148" rIns="74295" bIns="3714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371" name="Oval 272">
                  <a:extLst>
                    <a:ext uri="{FF2B5EF4-FFF2-40B4-BE49-F238E27FC236}">
                      <a16:creationId xmlns:a16="http://schemas.microsoft.com/office/drawing/2014/main" id="{7F11A493-5C10-42DD-ADA1-CC12984EC619}"/>
                    </a:ext>
                  </a:extLst>
                </p:cNvPr>
                <p:cNvSpPr/>
                <p:nvPr/>
              </p:nvSpPr>
              <p:spPr>
                <a:xfrm>
                  <a:off x="5220475" y="1167953"/>
                  <a:ext cx="633913" cy="633911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2" name="Oval 273">
                  <a:extLst>
                    <a:ext uri="{FF2B5EF4-FFF2-40B4-BE49-F238E27FC236}">
                      <a16:creationId xmlns:a16="http://schemas.microsoft.com/office/drawing/2014/main" id="{772DD4DD-E183-4B3D-95BF-9596D52549D1}"/>
                    </a:ext>
                  </a:extLst>
                </p:cNvPr>
                <p:cNvSpPr/>
                <p:nvPr/>
              </p:nvSpPr>
              <p:spPr>
                <a:xfrm>
                  <a:off x="5245013" y="1192491"/>
                  <a:ext cx="584836" cy="584834"/>
                </a:xfrm>
                <a:prstGeom prst="ellipse">
                  <a:avLst/>
                </a:prstGeom>
                <a:solidFill>
                  <a:srgbClr val="5DA9C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2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3" name="Line 154">
                  <a:extLst>
                    <a:ext uri="{FF2B5EF4-FFF2-40B4-BE49-F238E27FC236}">
                      <a16:creationId xmlns:a16="http://schemas.microsoft.com/office/drawing/2014/main" id="{31036EA9-DC53-4284-9FD4-4992F60198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47609" y="1591483"/>
                  <a:ext cx="0" cy="20638"/>
                </a:xfrm>
                <a:prstGeom prst="lin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74" name="Group 389">
                  <a:extLst>
                    <a:ext uri="{FF2B5EF4-FFF2-40B4-BE49-F238E27FC236}">
                      <a16:creationId xmlns:a16="http://schemas.microsoft.com/office/drawing/2014/main" id="{0D1E92A1-F84D-49A5-9D7E-FF2641D7D42B}"/>
                    </a:ext>
                  </a:extLst>
                </p:cNvPr>
                <p:cNvGrpSpPr/>
                <p:nvPr/>
              </p:nvGrpSpPr>
              <p:grpSpPr>
                <a:xfrm>
                  <a:off x="5288095" y="1428233"/>
                  <a:ext cx="148899" cy="233999"/>
                  <a:chOff x="878551" y="658031"/>
                  <a:chExt cx="163061" cy="256257"/>
                </a:xfrm>
              </p:grpSpPr>
              <p:sp>
                <p:nvSpPr>
                  <p:cNvPr id="398" name="Freeform 149">
                    <a:extLst>
                      <a:ext uri="{FF2B5EF4-FFF2-40B4-BE49-F238E27FC236}">
                        <a16:creationId xmlns:a16="http://schemas.microsoft.com/office/drawing/2014/main" id="{071F228C-40BA-467B-84A1-3ECBA3FC6F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9875" y="659186"/>
                    <a:ext cx="81737" cy="61174"/>
                  </a:xfrm>
                  <a:custGeom>
                    <a:avLst/>
                    <a:gdLst>
                      <a:gd name="T0" fmla="*/ 0 w 312"/>
                      <a:gd name="T1" fmla="*/ 220 h 235"/>
                      <a:gd name="T2" fmla="*/ 17 w 312"/>
                      <a:gd name="T3" fmla="*/ 235 h 235"/>
                      <a:gd name="T4" fmla="*/ 147 w 312"/>
                      <a:gd name="T5" fmla="*/ 136 h 235"/>
                      <a:gd name="T6" fmla="*/ 312 w 312"/>
                      <a:gd name="T7" fmla="*/ 3 h 235"/>
                      <a:gd name="T8" fmla="*/ 279 w 312"/>
                      <a:gd name="T9" fmla="*/ 5 h 235"/>
                      <a:gd name="T10" fmla="*/ 139 w 312"/>
                      <a:gd name="T11" fmla="*/ 89 h 235"/>
                      <a:gd name="T12" fmla="*/ 0 w 312"/>
                      <a:gd name="T13" fmla="*/ 220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12" h="235">
                        <a:moveTo>
                          <a:pt x="0" y="220"/>
                        </a:moveTo>
                        <a:cubicBezTo>
                          <a:pt x="2" y="228"/>
                          <a:pt x="8" y="231"/>
                          <a:pt x="17" y="235"/>
                        </a:cubicBezTo>
                        <a:cubicBezTo>
                          <a:pt x="40" y="217"/>
                          <a:pt x="114" y="160"/>
                          <a:pt x="147" y="136"/>
                        </a:cubicBezTo>
                        <a:cubicBezTo>
                          <a:pt x="205" y="96"/>
                          <a:pt x="260" y="51"/>
                          <a:pt x="312" y="3"/>
                        </a:cubicBezTo>
                        <a:cubicBezTo>
                          <a:pt x="301" y="0"/>
                          <a:pt x="289" y="1"/>
                          <a:pt x="279" y="5"/>
                        </a:cubicBezTo>
                        <a:cubicBezTo>
                          <a:pt x="253" y="20"/>
                          <a:pt x="165" y="67"/>
                          <a:pt x="139" y="89"/>
                        </a:cubicBezTo>
                        <a:cubicBezTo>
                          <a:pt x="100" y="120"/>
                          <a:pt x="42" y="176"/>
                          <a:pt x="0" y="220"/>
                        </a:cubicBezTo>
                      </a:path>
                    </a:pathLst>
                  </a:cu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9" name="Freeform 150">
                    <a:extLst>
                      <a:ext uri="{FF2B5EF4-FFF2-40B4-BE49-F238E27FC236}">
                        <a16:creationId xmlns:a16="http://schemas.microsoft.com/office/drawing/2014/main" id="{4DA7AE6F-142D-4EB5-853E-3C99A8F493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8551" y="658031"/>
                    <a:ext cx="81737" cy="62329"/>
                  </a:xfrm>
                  <a:custGeom>
                    <a:avLst/>
                    <a:gdLst>
                      <a:gd name="T0" fmla="*/ 312 w 312"/>
                      <a:gd name="T1" fmla="*/ 225 h 240"/>
                      <a:gd name="T2" fmla="*/ 294 w 312"/>
                      <a:gd name="T3" fmla="*/ 240 h 240"/>
                      <a:gd name="T4" fmla="*/ 171 w 312"/>
                      <a:gd name="T5" fmla="*/ 148 h 240"/>
                      <a:gd name="T6" fmla="*/ 0 w 312"/>
                      <a:gd name="T7" fmla="*/ 7 h 240"/>
                      <a:gd name="T8" fmla="*/ 30 w 312"/>
                      <a:gd name="T9" fmla="*/ 6 h 240"/>
                      <a:gd name="T10" fmla="*/ 176 w 312"/>
                      <a:gd name="T11" fmla="*/ 92 h 240"/>
                      <a:gd name="T12" fmla="*/ 312 w 312"/>
                      <a:gd name="T13" fmla="*/ 225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12" h="240">
                        <a:moveTo>
                          <a:pt x="312" y="225"/>
                        </a:moveTo>
                        <a:cubicBezTo>
                          <a:pt x="309" y="233"/>
                          <a:pt x="303" y="236"/>
                          <a:pt x="294" y="240"/>
                        </a:cubicBezTo>
                        <a:cubicBezTo>
                          <a:pt x="271" y="223"/>
                          <a:pt x="203" y="171"/>
                          <a:pt x="171" y="148"/>
                        </a:cubicBezTo>
                        <a:cubicBezTo>
                          <a:pt x="111" y="105"/>
                          <a:pt x="54" y="58"/>
                          <a:pt x="0" y="7"/>
                        </a:cubicBezTo>
                        <a:cubicBezTo>
                          <a:pt x="3" y="0"/>
                          <a:pt x="16" y="2"/>
                          <a:pt x="30" y="6"/>
                        </a:cubicBezTo>
                        <a:cubicBezTo>
                          <a:pt x="81" y="29"/>
                          <a:pt x="131" y="58"/>
                          <a:pt x="176" y="92"/>
                        </a:cubicBezTo>
                        <a:cubicBezTo>
                          <a:pt x="222" y="130"/>
                          <a:pt x="269" y="181"/>
                          <a:pt x="312" y="225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0" name="Freeform 151">
                    <a:extLst>
                      <a:ext uri="{FF2B5EF4-FFF2-40B4-BE49-F238E27FC236}">
                        <a16:creationId xmlns:a16="http://schemas.microsoft.com/office/drawing/2014/main" id="{F3B87155-E689-4C60-A72F-CED8BC90B2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2377" y="726290"/>
                    <a:ext cx="43830" cy="100418"/>
                  </a:xfrm>
                  <a:custGeom>
                    <a:avLst/>
                    <a:gdLst>
                      <a:gd name="T0" fmla="*/ 0 w 167"/>
                      <a:gd name="T1" fmla="*/ 12 h 388"/>
                      <a:gd name="T2" fmla="*/ 25 w 167"/>
                      <a:gd name="T3" fmla="*/ 7 h 388"/>
                      <a:gd name="T4" fmla="*/ 84 w 167"/>
                      <a:gd name="T5" fmla="*/ 151 h 388"/>
                      <a:gd name="T6" fmla="*/ 167 w 167"/>
                      <a:gd name="T7" fmla="*/ 388 h 388"/>
                      <a:gd name="T8" fmla="*/ 140 w 167"/>
                      <a:gd name="T9" fmla="*/ 369 h 388"/>
                      <a:gd name="T10" fmla="*/ 53 w 167"/>
                      <a:gd name="T11" fmla="*/ 206 h 388"/>
                      <a:gd name="T12" fmla="*/ 0 w 167"/>
                      <a:gd name="T13" fmla="*/ 12 h 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7" h="388">
                        <a:moveTo>
                          <a:pt x="0" y="12"/>
                        </a:moveTo>
                        <a:cubicBezTo>
                          <a:pt x="8" y="5"/>
                          <a:pt x="16" y="0"/>
                          <a:pt x="25" y="7"/>
                        </a:cubicBezTo>
                        <a:cubicBezTo>
                          <a:pt x="37" y="37"/>
                          <a:pt x="71" y="109"/>
                          <a:pt x="84" y="151"/>
                        </a:cubicBezTo>
                        <a:cubicBezTo>
                          <a:pt x="99" y="201"/>
                          <a:pt x="141" y="310"/>
                          <a:pt x="167" y="388"/>
                        </a:cubicBezTo>
                        <a:cubicBezTo>
                          <a:pt x="156" y="386"/>
                          <a:pt x="146" y="379"/>
                          <a:pt x="140" y="369"/>
                        </a:cubicBezTo>
                        <a:cubicBezTo>
                          <a:pt x="106" y="318"/>
                          <a:pt x="77" y="263"/>
                          <a:pt x="53" y="206"/>
                        </a:cubicBezTo>
                        <a:cubicBezTo>
                          <a:pt x="31" y="142"/>
                          <a:pt x="13" y="78"/>
                          <a:pt x="0" y="12"/>
                        </a:cubicBezTo>
                      </a:path>
                    </a:pathLst>
                  </a:cu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1" name="Freeform 152">
                    <a:extLst>
                      <a:ext uri="{FF2B5EF4-FFF2-40B4-BE49-F238E27FC236}">
                        <a16:creationId xmlns:a16="http://schemas.microsoft.com/office/drawing/2014/main" id="{11417165-2008-4B58-9C32-848C60B92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9866" y="695588"/>
                    <a:ext cx="36032" cy="36032"/>
                  </a:xfrm>
                  <a:custGeom>
                    <a:avLst/>
                    <a:gdLst>
                      <a:gd name="T0" fmla="*/ 116 w 116"/>
                      <a:gd name="T1" fmla="*/ 29 h 72"/>
                      <a:gd name="T2" fmla="*/ 51 w 116"/>
                      <a:gd name="T3" fmla="*/ 63 h 72"/>
                      <a:gd name="T4" fmla="*/ 0 w 116"/>
                      <a:gd name="T5" fmla="*/ 55 h 72"/>
                      <a:gd name="T6" fmla="*/ 15 w 116"/>
                      <a:gd name="T7" fmla="*/ 20 h 72"/>
                      <a:gd name="T8" fmla="*/ 51 w 116"/>
                      <a:gd name="T9" fmla="*/ 10 h 72"/>
                      <a:gd name="T10" fmla="*/ 116 w 116"/>
                      <a:gd name="T11" fmla="*/ 29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6" h="72">
                        <a:moveTo>
                          <a:pt x="116" y="29"/>
                        </a:moveTo>
                        <a:cubicBezTo>
                          <a:pt x="116" y="46"/>
                          <a:pt x="66" y="59"/>
                          <a:pt x="51" y="63"/>
                        </a:cubicBezTo>
                        <a:cubicBezTo>
                          <a:pt x="30" y="68"/>
                          <a:pt x="0" y="72"/>
                          <a:pt x="0" y="55"/>
                        </a:cubicBezTo>
                        <a:cubicBezTo>
                          <a:pt x="0" y="42"/>
                          <a:pt x="5" y="29"/>
                          <a:pt x="15" y="20"/>
                        </a:cubicBezTo>
                        <a:cubicBezTo>
                          <a:pt x="26" y="14"/>
                          <a:pt x="38" y="11"/>
                          <a:pt x="51" y="10"/>
                        </a:cubicBezTo>
                        <a:cubicBezTo>
                          <a:pt x="66" y="10"/>
                          <a:pt x="116" y="0"/>
                          <a:pt x="116" y="29"/>
                        </a:cubicBezTo>
                      </a:path>
                    </a:pathLst>
                  </a:cu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2" name="Freeform 153">
                    <a:extLst>
                      <a:ext uri="{FF2B5EF4-FFF2-40B4-BE49-F238E27FC236}">
                        <a16:creationId xmlns:a16="http://schemas.microsoft.com/office/drawing/2014/main" id="{52A5104A-4234-4FFF-94ED-8C6E59001D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4870" y="730941"/>
                    <a:ext cx="36032" cy="155821"/>
                  </a:xfrm>
                  <a:custGeom>
                    <a:avLst/>
                    <a:gdLst>
                      <a:gd name="T0" fmla="*/ 53 w 53"/>
                      <a:gd name="T1" fmla="*/ 603 h 603"/>
                      <a:gd name="T2" fmla="*/ 0 w 53"/>
                      <a:gd name="T3" fmla="*/ 603 h 603"/>
                      <a:gd name="T4" fmla="*/ 10 w 53"/>
                      <a:gd name="T5" fmla="*/ 94 h 603"/>
                      <a:gd name="T6" fmla="*/ 26 w 53"/>
                      <a:gd name="T7" fmla="*/ 0 h 603"/>
                      <a:gd name="T8" fmla="*/ 43 w 53"/>
                      <a:gd name="T9" fmla="*/ 92 h 603"/>
                      <a:gd name="T10" fmla="*/ 53 w 53"/>
                      <a:gd name="T11" fmla="*/ 603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3" h="603">
                        <a:moveTo>
                          <a:pt x="53" y="603"/>
                        </a:moveTo>
                        <a:lnTo>
                          <a:pt x="0" y="603"/>
                        </a:lnTo>
                        <a:lnTo>
                          <a:pt x="10" y="94"/>
                        </a:lnTo>
                        <a:cubicBezTo>
                          <a:pt x="10" y="80"/>
                          <a:pt x="12" y="0"/>
                          <a:pt x="26" y="0"/>
                        </a:cubicBezTo>
                        <a:cubicBezTo>
                          <a:pt x="41" y="0"/>
                          <a:pt x="43" y="78"/>
                          <a:pt x="43" y="92"/>
                        </a:cubicBezTo>
                        <a:lnTo>
                          <a:pt x="53" y="603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3" name="Line 156">
                    <a:extLst>
                      <a:ext uri="{FF2B5EF4-FFF2-40B4-BE49-F238E27FC236}">
                        <a16:creationId xmlns:a16="http://schemas.microsoft.com/office/drawing/2014/main" id="{52053573-99C3-4965-8C4A-2DE9C06418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1127" y="883123"/>
                    <a:ext cx="0" cy="31165"/>
                  </a:xfrm>
                  <a:prstGeom prst="lin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75" name="Freeform 427">
                  <a:extLst>
                    <a:ext uri="{FF2B5EF4-FFF2-40B4-BE49-F238E27FC236}">
                      <a16:creationId xmlns:a16="http://schemas.microsoft.com/office/drawing/2014/main" id="{AD4AEE2D-2C28-4BAD-BA89-8D433E1EC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241882" flipH="1">
                  <a:off x="5333130" y="1378176"/>
                  <a:ext cx="463207" cy="312991"/>
                </a:xfrm>
                <a:custGeom>
                  <a:avLst/>
                  <a:gdLst>
                    <a:gd name="T0" fmla="*/ 20 w 60"/>
                    <a:gd name="T1" fmla="*/ 8 h 28"/>
                    <a:gd name="T2" fmla="*/ 20 w 60"/>
                    <a:gd name="T3" fmla="*/ 0 h 28"/>
                    <a:gd name="T4" fmla="*/ 0 w 60"/>
                    <a:gd name="T5" fmla="*/ 14 h 28"/>
                    <a:gd name="T6" fmla="*/ 20 w 60"/>
                    <a:gd name="T7" fmla="*/ 28 h 28"/>
                    <a:gd name="T8" fmla="*/ 20 w 60"/>
                    <a:gd name="T9" fmla="*/ 20 h 28"/>
                    <a:gd name="T10" fmla="*/ 56 w 60"/>
                    <a:gd name="T11" fmla="*/ 0 h 28"/>
                    <a:gd name="T12" fmla="*/ 20 w 60"/>
                    <a:gd name="T13" fmla="*/ 8 h 28"/>
                    <a:gd name="connsiteX0" fmla="*/ 3333 w 19269"/>
                    <a:gd name="connsiteY0" fmla="*/ 26964 h 34107"/>
                    <a:gd name="connsiteX1" fmla="*/ 3333 w 19269"/>
                    <a:gd name="connsiteY1" fmla="*/ 24107 h 34107"/>
                    <a:gd name="connsiteX2" fmla="*/ 0 w 19269"/>
                    <a:gd name="connsiteY2" fmla="*/ 29107 h 34107"/>
                    <a:gd name="connsiteX3" fmla="*/ 3333 w 19269"/>
                    <a:gd name="connsiteY3" fmla="*/ 34107 h 34107"/>
                    <a:gd name="connsiteX4" fmla="*/ 3333 w 19269"/>
                    <a:gd name="connsiteY4" fmla="*/ 31250 h 34107"/>
                    <a:gd name="connsiteX5" fmla="*/ 19269 w 19269"/>
                    <a:gd name="connsiteY5" fmla="*/ 0 h 34107"/>
                    <a:gd name="connsiteX6" fmla="*/ 3333 w 19269"/>
                    <a:gd name="connsiteY6" fmla="*/ 26964 h 34107"/>
                    <a:gd name="connsiteX0" fmla="*/ 3333 w 19269"/>
                    <a:gd name="connsiteY0" fmla="*/ 26964 h 34107"/>
                    <a:gd name="connsiteX1" fmla="*/ 3333 w 19269"/>
                    <a:gd name="connsiteY1" fmla="*/ 24107 h 34107"/>
                    <a:gd name="connsiteX2" fmla="*/ 0 w 19269"/>
                    <a:gd name="connsiteY2" fmla="*/ 29107 h 34107"/>
                    <a:gd name="connsiteX3" fmla="*/ 3333 w 19269"/>
                    <a:gd name="connsiteY3" fmla="*/ 34107 h 34107"/>
                    <a:gd name="connsiteX4" fmla="*/ 3333 w 19269"/>
                    <a:gd name="connsiteY4" fmla="*/ 31250 h 34107"/>
                    <a:gd name="connsiteX5" fmla="*/ 19269 w 19269"/>
                    <a:gd name="connsiteY5" fmla="*/ 0 h 34107"/>
                    <a:gd name="connsiteX6" fmla="*/ 3333 w 19269"/>
                    <a:gd name="connsiteY6" fmla="*/ 26964 h 34107"/>
                    <a:gd name="connsiteX0" fmla="*/ 3333 w 18822"/>
                    <a:gd name="connsiteY0" fmla="*/ 37299 h 44442"/>
                    <a:gd name="connsiteX1" fmla="*/ 3333 w 18822"/>
                    <a:gd name="connsiteY1" fmla="*/ 34442 h 44442"/>
                    <a:gd name="connsiteX2" fmla="*/ 0 w 18822"/>
                    <a:gd name="connsiteY2" fmla="*/ 39442 h 44442"/>
                    <a:gd name="connsiteX3" fmla="*/ 3333 w 18822"/>
                    <a:gd name="connsiteY3" fmla="*/ 44442 h 44442"/>
                    <a:gd name="connsiteX4" fmla="*/ 3333 w 18822"/>
                    <a:gd name="connsiteY4" fmla="*/ 41585 h 44442"/>
                    <a:gd name="connsiteX5" fmla="*/ 18822 w 18822"/>
                    <a:gd name="connsiteY5" fmla="*/ 0 h 44442"/>
                    <a:gd name="connsiteX6" fmla="*/ 3333 w 18822"/>
                    <a:gd name="connsiteY6" fmla="*/ 37299 h 44442"/>
                    <a:gd name="connsiteX0" fmla="*/ 3333 w 18822"/>
                    <a:gd name="connsiteY0" fmla="*/ 37299 h 44442"/>
                    <a:gd name="connsiteX1" fmla="*/ 3333 w 18822"/>
                    <a:gd name="connsiteY1" fmla="*/ 34442 h 44442"/>
                    <a:gd name="connsiteX2" fmla="*/ 0 w 18822"/>
                    <a:gd name="connsiteY2" fmla="*/ 39442 h 44442"/>
                    <a:gd name="connsiteX3" fmla="*/ 3333 w 18822"/>
                    <a:gd name="connsiteY3" fmla="*/ 44442 h 44442"/>
                    <a:gd name="connsiteX4" fmla="*/ 3333 w 18822"/>
                    <a:gd name="connsiteY4" fmla="*/ 41585 h 44442"/>
                    <a:gd name="connsiteX5" fmla="*/ 18822 w 18822"/>
                    <a:gd name="connsiteY5" fmla="*/ 0 h 44442"/>
                    <a:gd name="connsiteX6" fmla="*/ 3333 w 18822"/>
                    <a:gd name="connsiteY6" fmla="*/ 37299 h 44442"/>
                    <a:gd name="connsiteX0" fmla="*/ 3333 w 18822"/>
                    <a:gd name="connsiteY0" fmla="*/ 37299 h 44442"/>
                    <a:gd name="connsiteX1" fmla="*/ 3333 w 18822"/>
                    <a:gd name="connsiteY1" fmla="*/ 34442 h 44442"/>
                    <a:gd name="connsiteX2" fmla="*/ 0 w 18822"/>
                    <a:gd name="connsiteY2" fmla="*/ 39442 h 44442"/>
                    <a:gd name="connsiteX3" fmla="*/ 3333 w 18822"/>
                    <a:gd name="connsiteY3" fmla="*/ 44442 h 44442"/>
                    <a:gd name="connsiteX4" fmla="*/ 3333 w 18822"/>
                    <a:gd name="connsiteY4" fmla="*/ 41585 h 44442"/>
                    <a:gd name="connsiteX5" fmla="*/ 18822 w 18822"/>
                    <a:gd name="connsiteY5" fmla="*/ 0 h 44442"/>
                    <a:gd name="connsiteX6" fmla="*/ 3333 w 18822"/>
                    <a:gd name="connsiteY6" fmla="*/ 37299 h 44442"/>
                    <a:gd name="connsiteX0" fmla="*/ 3333 w 18822"/>
                    <a:gd name="connsiteY0" fmla="*/ 37299 h 44442"/>
                    <a:gd name="connsiteX1" fmla="*/ 3333 w 18822"/>
                    <a:gd name="connsiteY1" fmla="*/ 34442 h 44442"/>
                    <a:gd name="connsiteX2" fmla="*/ 0 w 18822"/>
                    <a:gd name="connsiteY2" fmla="*/ 39442 h 44442"/>
                    <a:gd name="connsiteX3" fmla="*/ 3333 w 18822"/>
                    <a:gd name="connsiteY3" fmla="*/ 44442 h 44442"/>
                    <a:gd name="connsiteX4" fmla="*/ 3333 w 18822"/>
                    <a:gd name="connsiteY4" fmla="*/ 41585 h 44442"/>
                    <a:gd name="connsiteX5" fmla="*/ 18822 w 18822"/>
                    <a:gd name="connsiteY5" fmla="*/ 0 h 44442"/>
                    <a:gd name="connsiteX6" fmla="*/ 3333 w 18822"/>
                    <a:gd name="connsiteY6" fmla="*/ 37299 h 44442"/>
                    <a:gd name="connsiteX0" fmla="*/ 3333 w 18936"/>
                    <a:gd name="connsiteY0" fmla="*/ 35922 h 43065"/>
                    <a:gd name="connsiteX1" fmla="*/ 3333 w 18936"/>
                    <a:gd name="connsiteY1" fmla="*/ 33065 h 43065"/>
                    <a:gd name="connsiteX2" fmla="*/ 0 w 18936"/>
                    <a:gd name="connsiteY2" fmla="*/ 38065 h 43065"/>
                    <a:gd name="connsiteX3" fmla="*/ 3333 w 18936"/>
                    <a:gd name="connsiteY3" fmla="*/ 43065 h 43065"/>
                    <a:gd name="connsiteX4" fmla="*/ 3333 w 18936"/>
                    <a:gd name="connsiteY4" fmla="*/ 40208 h 43065"/>
                    <a:gd name="connsiteX5" fmla="*/ 18936 w 18936"/>
                    <a:gd name="connsiteY5" fmla="*/ 0 h 43065"/>
                    <a:gd name="connsiteX6" fmla="*/ 3333 w 18936"/>
                    <a:gd name="connsiteY6" fmla="*/ 35922 h 43065"/>
                    <a:gd name="connsiteX0" fmla="*/ 3333 w 18936"/>
                    <a:gd name="connsiteY0" fmla="*/ 35922 h 43065"/>
                    <a:gd name="connsiteX1" fmla="*/ 3333 w 18936"/>
                    <a:gd name="connsiteY1" fmla="*/ 33065 h 43065"/>
                    <a:gd name="connsiteX2" fmla="*/ 0 w 18936"/>
                    <a:gd name="connsiteY2" fmla="*/ 38065 h 43065"/>
                    <a:gd name="connsiteX3" fmla="*/ 3333 w 18936"/>
                    <a:gd name="connsiteY3" fmla="*/ 43065 h 43065"/>
                    <a:gd name="connsiteX4" fmla="*/ 3333 w 18936"/>
                    <a:gd name="connsiteY4" fmla="*/ 40208 h 43065"/>
                    <a:gd name="connsiteX5" fmla="*/ 18936 w 18936"/>
                    <a:gd name="connsiteY5" fmla="*/ 0 h 43065"/>
                    <a:gd name="connsiteX6" fmla="*/ 3333 w 18936"/>
                    <a:gd name="connsiteY6" fmla="*/ 35922 h 43065"/>
                    <a:gd name="connsiteX0" fmla="*/ 3333 w 18936"/>
                    <a:gd name="connsiteY0" fmla="*/ 35922 h 43065"/>
                    <a:gd name="connsiteX1" fmla="*/ 3333 w 18936"/>
                    <a:gd name="connsiteY1" fmla="*/ 33065 h 43065"/>
                    <a:gd name="connsiteX2" fmla="*/ 0 w 18936"/>
                    <a:gd name="connsiteY2" fmla="*/ 38065 h 43065"/>
                    <a:gd name="connsiteX3" fmla="*/ 3333 w 18936"/>
                    <a:gd name="connsiteY3" fmla="*/ 43065 h 43065"/>
                    <a:gd name="connsiteX4" fmla="*/ 3333 w 18936"/>
                    <a:gd name="connsiteY4" fmla="*/ 40208 h 43065"/>
                    <a:gd name="connsiteX5" fmla="*/ 18936 w 18936"/>
                    <a:gd name="connsiteY5" fmla="*/ 0 h 43065"/>
                    <a:gd name="connsiteX6" fmla="*/ 3333 w 18936"/>
                    <a:gd name="connsiteY6" fmla="*/ 35922 h 43065"/>
                    <a:gd name="connsiteX0" fmla="*/ 3333 w 18936"/>
                    <a:gd name="connsiteY0" fmla="*/ 35922 h 43065"/>
                    <a:gd name="connsiteX1" fmla="*/ 3333 w 18936"/>
                    <a:gd name="connsiteY1" fmla="*/ 33065 h 43065"/>
                    <a:gd name="connsiteX2" fmla="*/ 0 w 18936"/>
                    <a:gd name="connsiteY2" fmla="*/ 38065 h 43065"/>
                    <a:gd name="connsiteX3" fmla="*/ 3333 w 18936"/>
                    <a:gd name="connsiteY3" fmla="*/ 43065 h 43065"/>
                    <a:gd name="connsiteX4" fmla="*/ 3333 w 18936"/>
                    <a:gd name="connsiteY4" fmla="*/ 40208 h 43065"/>
                    <a:gd name="connsiteX5" fmla="*/ 18936 w 18936"/>
                    <a:gd name="connsiteY5" fmla="*/ 0 h 43065"/>
                    <a:gd name="connsiteX6" fmla="*/ 3333 w 18936"/>
                    <a:gd name="connsiteY6" fmla="*/ 35922 h 43065"/>
                    <a:gd name="connsiteX0" fmla="*/ 3333 w 18936"/>
                    <a:gd name="connsiteY0" fmla="*/ 35922 h 43065"/>
                    <a:gd name="connsiteX1" fmla="*/ 3333 w 18936"/>
                    <a:gd name="connsiteY1" fmla="*/ 33065 h 43065"/>
                    <a:gd name="connsiteX2" fmla="*/ 0 w 18936"/>
                    <a:gd name="connsiteY2" fmla="*/ 38065 h 43065"/>
                    <a:gd name="connsiteX3" fmla="*/ 3333 w 18936"/>
                    <a:gd name="connsiteY3" fmla="*/ 43065 h 43065"/>
                    <a:gd name="connsiteX4" fmla="*/ 3333 w 18936"/>
                    <a:gd name="connsiteY4" fmla="*/ 40208 h 43065"/>
                    <a:gd name="connsiteX5" fmla="*/ 18936 w 18936"/>
                    <a:gd name="connsiteY5" fmla="*/ 0 h 43065"/>
                    <a:gd name="connsiteX6" fmla="*/ 3333 w 18936"/>
                    <a:gd name="connsiteY6" fmla="*/ 35922 h 43065"/>
                    <a:gd name="connsiteX0" fmla="*/ 3333 w 18936"/>
                    <a:gd name="connsiteY0" fmla="*/ 35922 h 43065"/>
                    <a:gd name="connsiteX1" fmla="*/ 3333 w 18936"/>
                    <a:gd name="connsiteY1" fmla="*/ 33065 h 43065"/>
                    <a:gd name="connsiteX2" fmla="*/ 0 w 18936"/>
                    <a:gd name="connsiteY2" fmla="*/ 38065 h 43065"/>
                    <a:gd name="connsiteX3" fmla="*/ 3333 w 18936"/>
                    <a:gd name="connsiteY3" fmla="*/ 43065 h 43065"/>
                    <a:gd name="connsiteX4" fmla="*/ 3333 w 18936"/>
                    <a:gd name="connsiteY4" fmla="*/ 40208 h 43065"/>
                    <a:gd name="connsiteX5" fmla="*/ 18936 w 18936"/>
                    <a:gd name="connsiteY5" fmla="*/ 0 h 43065"/>
                    <a:gd name="connsiteX6" fmla="*/ 3333 w 18936"/>
                    <a:gd name="connsiteY6" fmla="*/ 35922 h 43065"/>
                    <a:gd name="connsiteX0" fmla="*/ 3333 w 18936"/>
                    <a:gd name="connsiteY0" fmla="*/ 35922 h 43065"/>
                    <a:gd name="connsiteX1" fmla="*/ 3333 w 18936"/>
                    <a:gd name="connsiteY1" fmla="*/ 33065 h 43065"/>
                    <a:gd name="connsiteX2" fmla="*/ 0 w 18936"/>
                    <a:gd name="connsiteY2" fmla="*/ 38065 h 43065"/>
                    <a:gd name="connsiteX3" fmla="*/ 3333 w 18936"/>
                    <a:gd name="connsiteY3" fmla="*/ 43065 h 43065"/>
                    <a:gd name="connsiteX4" fmla="*/ 3333 w 18936"/>
                    <a:gd name="connsiteY4" fmla="*/ 40208 h 43065"/>
                    <a:gd name="connsiteX5" fmla="*/ 18936 w 18936"/>
                    <a:gd name="connsiteY5" fmla="*/ 0 h 43065"/>
                    <a:gd name="connsiteX6" fmla="*/ 3333 w 18936"/>
                    <a:gd name="connsiteY6" fmla="*/ 35922 h 43065"/>
                    <a:gd name="connsiteX0" fmla="*/ 3333 w 18936"/>
                    <a:gd name="connsiteY0" fmla="*/ 35922 h 43065"/>
                    <a:gd name="connsiteX1" fmla="*/ 3333 w 18936"/>
                    <a:gd name="connsiteY1" fmla="*/ 33065 h 43065"/>
                    <a:gd name="connsiteX2" fmla="*/ 0 w 18936"/>
                    <a:gd name="connsiteY2" fmla="*/ 38065 h 43065"/>
                    <a:gd name="connsiteX3" fmla="*/ 3333 w 18936"/>
                    <a:gd name="connsiteY3" fmla="*/ 43065 h 43065"/>
                    <a:gd name="connsiteX4" fmla="*/ 3333 w 18936"/>
                    <a:gd name="connsiteY4" fmla="*/ 40208 h 43065"/>
                    <a:gd name="connsiteX5" fmla="*/ 18936 w 18936"/>
                    <a:gd name="connsiteY5" fmla="*/ 0 h 43065"/>
                    <a:gd name="connsiteX6" fmla="*/ 3333 w 18936"/>
                    <a:gd name="connsiteY6" fmla="*/ 35922 h 43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36" h="43065">
                      <a:moveTo>
                        <a:pt x="3333" y="35922"/>
                      </a:moveTo>
                      <a:lnTo>
                        <a:pt x="3333" y="33065"/>
                      </a:lnTo>
                      <a:lnTo>
                        <a:pt x="0" y="38065"/>
                      </a:lnTo>
                      <a:lnTo>
                        <a:pt x="3333" y="43065"/>
                      </a:lnTo>
                      <a:lnTo>
                        <a:pt x="3333" y="40208"/>
                      </a:lnTo>
                      <a:cubicBezTo>
                        <a:pt x="15297" y="37456"/>
                        <a:pt x="18936" y="0"/>
                        <a:pt x="18936" y="0"/>
                      </a:cubicBezTo>
                      <a:cubicBezTo>
                        <a:pt x="10584" y="38150"/>
                        <a:pt x="3833" y="35922"/>
                        <a:pt x="3333" y="35922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376" name="Group 392">
                  <a:extLst>
                    <a:ext uri="{FF2B5EF4-FFF2-40B4-BE49-F238E27FC236}">
                      <a16:creationId xmlns:a16="http://schemas.microsoft.com/office/drawing/2014/main" id="{89928C8D-9ABD-4692-8CB3-0739A5FF415C}"/>
                    </a:ext>
                  </a:extLst>
                </p:cNvPr>
                <p:cNvGrpSpPr/>
                <p:nvPr/>
              </p:nvGrpSpPr>
              <p:grpSpPr>
                <a:xfrm>
                  <a:off x="5495100" y="1240110"/>
                  <a:ext cx="147499" cy="147494"/>
                  <a:chOff x="661303" y="407010"/>
                  <a:chExt cx="178080" cy="178073"/>
                </a:xfrm>
              </p:grpSpPr>
              <p:sp>
                <p:nvSpPr>
                  <p:cNvPr id="385" name="Freeform: Shape 404">
                    <a:extLst>
                      <a:ext uri="{FF2B5EF4-FFF2-40B4-BE49-F238E27FC236}">
                        <a16:creationId xmlns:a16="http://schemas.microsoft.com/office/drawing/2014/main" id="{11D68AA0-B97E-4D60-AD2A-7C9788924F3A}"/>
                      </a:ext>
                    </a:extLst>
                  </p:cNvPr>
                  <p:cNvSpPr/>
                  <p:nvPr/>
                </p:nvSpPr>
                <p:spPr>
                  <a:xfrm>
                    <a:off x="701232" y="417723"/>
                    <a:ext cx="29832" cy="33561"/>
                  </a:xfrm>
                  <a:custGeom>
                    <a:avLst/>
                    <a:gdLst>
                      <a:gd name="connsiteX0" fmla="*/ 15160 w 29832"/>
                      <a:gd name="connsiteY0" fmla="*/ 33693 h 33561"/>
                      <a:gd name="connsiteX1" fmla="*/ 28085 w 29832"/>
                      <a:gd name="connsiteY1" fmla="*/ 26168 h 33561"/>
                      <a:gd name="connsiteX2" fmla="*/ 16748 w 29832"/>
                      <a:gd name="connsiteY2" fmla="*/ 6535 h 33561"/>
                      <a:gd name="connsiteX3" fmla="*/ 6535 w 29832"/>
                      <a:gd name="connsiteY3" fmla="*/ 3801 h 33561"/>
                      <a:gd name="connsiteX4" fmla="*/ 3801 w 29832"/>
                      <a:gd name="connsiteY4" fmla="*/ 14015 h 33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832" h="33561">
                        <a:moveTo>
                          <a:pt x="15160" y="33693"/>
                        </a:moveTo>
                        <a:cubicBezTo>
                          <a:pt x="19109" y="30665"/>
                          <a:pt x="23427" y="28107"/>
                          <a:pt x="28085" y="26168"/>
                        </a:cubicBezTo>
                        <a:lnTo>
                          <a:pt x="16748" y="6535"/>
                        </a:lnTo>
                        <a:cubicBezTo>
                          <a:pt x="14686" y="2966"/>
                          <a:pt x="10126" y="1732"/>
                          <a:pt x="6535" y="3801"/>
                        </a:cubicBezTo>
                        <a:cubicBezTo>
                          <a:pt x="2958" y="5867"/>
                          <a:pt x="1735" y="10439"/>
                          <a:pt x="3801" y="14015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86" name="Freeform: Shape 405">
                    <a:extLst>
                      <a:ext uri="{FF2B5EF4-FFF2-40B4-BE49-F238E27FC236}">
                        <a16:creationId xmlns:a16="http://schemas.microsoft.com/office/drawing/2014/main" id="{66CF3248-3B3C-4331-9556-6693FE797F2A}"/>
                      </a:ext>
                    </a:extLst>
                  </p:cNvPr>
                  <p:cNvSpPr/>
                  <p:nvPr/>
                </p:nvSpPr>
                <p:spPr>
                  <a:xfrm>
                    <a:off x="741179" y="407010"/>
                    <a:ext cx="18645" cy="33561"/>
                  </a:xfrm>
                  <a:custGeom>
                    <a:avLst/>
                    <a:gdLst>
                      <a:gd name="connsiteX0" fmla="*/ 10274 w 18645"/>
                      <a:gd name="connsiteY0" fmla="*/ 32473 h 33561"/>
                      <a:gd name="connsiteX1" fmla="*/ 17750 w 18645"/>
                      <a:gd name="connsiteY1" fmla="*/ 33013 h 33561"/>
                      <a:gd name="connsiteX2" fmla="*/ 17750 w 18645"/>
                      <a:gd name="connsiteY2" fmla="*/ 10274 h 33561"/>
                      <a:gd name="connsiteX3" fmla="*/ 10274 w 18645"/>
                      <a:gd name="connsiteY3" fmla="*/ 2797 h 33561"/>
                      <a:gd name="connsiteX4" fmla="*/ 2797 w 18645"/>
                      <a:gd name="connsiteY4" fmla="*/ 10274 h 33561"/>
                      <a:gd name="connsiteX5" fmla="*/ 2797 w 18645"/>
                      <a:gd name="connsiteY5" fmla="*/ 33013 h 33561"/>
                      <a:gd name="connsiteX6" fmla="*/ 10274 w 18645"/>
                      <a:gd name="connsiteY6" fmla="*/ 32473 h 33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645" h="33561">
                        <a:moveTo>
                          <a:pt x="10274" y="32473"/>
                        </a:moveTo>
                        <a:cubicBezTo>
                          <a:pt x="12817" y="32473"/>
                          <a:pt x="15297" y="32696"/>
                          <a:pt x="17750" y="33013"/>
                        </a:cubicBezTo>
                        <a:lnTo>
                          <a:pt x="17750" y="10274"/>
                        </a:lnTo>
                        <a:cubicBezTo>
                          <a:pt x="17750" y="6145"/>
                          <a:pt x="14405" y="2797"/>
                          <a:pt x="10274" y="2797"/>
                        </a:cubicBezTo>
                        <a:cubicBezTo>
                          <a:pt x="6142" y="2797"/>
                          <a:pt x="2797" y="6142"/>
                          <a:pt x="2797" y="10274"/>
                        </a:cubicBezTo>
                        <a:lnTo>
                          <a:pt x="2797" y="33013"/>
                        </a:lnTo>
                        <a:cubicBezTo>
                          <a:pt x="5247" y="32693"/>
                          <a:pt x="7730" y="32473"/>
                          <a:pt x="10274" y="32473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87" name="Freeform: Shape 406">
                    <a:extLst>
                      <a:ext uri="{FF2B5EF4-FFF2-40B4-BE49-F238E27FC236}">
                        <a16:creationId xmlns:a16="http://schemas.microsoft.com/office/drawing/2014/main" id="{9075A3A5-4375-4209-8584-CEB4B95BF478}"/>
                      </a:ext>
                    </a:extLst>
                  </p:cNvPr>
                  <p:cNvSpPr/>
                  <p:nvPr/>
                </p:nvSpPr>
                <p:spPr>
                  <a:xfrm>
                    <a:off x="672022" y="446954"/>
                    <a:ext cx="33561" cy="29832"/>
                  </a:xfrm>
                  <a:custGeom>
                    <a:avLst/>
                    <a:gdLst>
                      <a:gd name="connsiteX0" fmla="*/ 6536 w 33561"/>
                      <a:gd name="connsiteY0" fmla="*/ 16753 h 29832"/>
                      <a:gd name="connsiteX1" fmla="*/ 26132 w 33561"/>
                      <a:gd name="connsiteY1" fmla="*/ 28067 h 29832"/>
                      <a:gd name="connsiteX2" fmla="*/ 33668 w 33561"/>
                      <a:gd name="connsiteY2" fmla="*/ 15149 h 29832"/>
                      <a:gd name="connsiteX3" fmla="*/ 14012 w 33561"/>
                      <a:gd name="connsiteY3" fmla="*/ 3802 h 29832"/>
                      <a:gd name="connsiteX4" fmla="*/ 3799 w 33561"/>
                      <a:gd name="connsiteY4" fmla="*/ 6535 h 29832"/>
                      <a:gd name="connsiteX5" fmla="*/ 6536 w 33561"/>
                      <a:gd name="connsiteY5" fmla="*/ 16753 h 29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561" h="29832">
                        <a:moveTo>
                          <a:pt x="6536" y="16753"/>
                        </a:moveTo>
                        <a:lnTo>
                          <a:pt x="26132" y="28067"/>
                        </a:lnTo>
                        <a:cubicBezTo>
                          <a:pt x="28075" y="23409"/>
                          <a:pt x="30640" y="19095"/>
                          <a:pt x="33668" y="15149"/>
                        </a:cubicBezTo>
                        <a:lnTo>
                          <a:pt x="14012" y="3802"/>
                        </a:lnTo>
                        <a:cubicBezTo>
                          <a:pt x="10425" y="1732"/>
                          <a:pt x="5857" y="2963"/>
                          <a:pt x="3799" y="6535"/>
                        </a:cubicBezTo>
                        <a:cubicBezTo>
                          <a:pt x="1736" y="10115"/>
                          <a:pt x="2959" y="14687"/>
                          <a:pt x="6536" y="16753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88" name="Freeform: Shape 407">
                    <a:extLst>
                      <a:ext uri="{FF2B5EF4-FFF2-40B4-BE49-F238E27FC236}">
                        <a16:creationId xmlns:a16="http://schemas.microsoft.com/office/drawing/2014/main" id="{383FA96C-2110-4608-882D-55399D1B048F}"/>
                      </a:ext>
                    </a:extLst>
                  </p:cNvPr>
                  <p:cNvSpPr/>
                  <p:nvPr/>
                </p:nvSpPr>
                <p:spPr>
                  <a:xfrm>
                    <a:off x="661303" y="486909"/>
                    <a:ext cx="33561" cy="18645"/>
                  </a:xfrm>
                  <a:custGeom>
                    <a:avLst/>
                    <a:gdLst>
                      <a:gd name="connsiteX0" fmla="*/ 32428 w 33561"/>
                      <a:gd name="connsiteY0" fmla="*/ 10274 h 18645"/>
                      <a:gd name="connsiteX1" fmla="*/ 32968 w 33561"/>
                      <a:gd name="connsiteY1" fmla="*/ 2797 h 18645"/>
                      <a:gd name="connsiteX2" fmla="*/ 10273 w 33561"/>
                      <a:gd name="connsiteY2" fmla="*/ 2797 h 18645"/>
                      <a:gd name="connsiteX3" fmla="*/ 2797 w 33561"/>
                      <a:gd name="connsiteY3" fmla="*/ 10274 h 18645"/>
                      <a:gd name="connsiteX4" fmla="*/ 10273 w 33561"/>
                      <a:gd name="connsiteY4" fmla="*/ 17750 h 18645"/>
                      <a:gd name="connsiteX5" fmla="*/ 32968 w 33561"/>
                      <a:gd name="connsiteY5" fmla="*/ 17750 h 18645"/>
                      <a:gd name="connsiteX6" fmla="*/ 32428 w 33561"/>
                      <a:gd name="connsiteY6" fmla="*/ 10274 h 18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561" h="18645">
                        <a:moveTo>
                          <a:pt x="32428" y="10274"/>
                        </a:moveTo>
                        <a:cubicBezTo>
                          <a:pt x="32428" y="7734"/>
                          <a:pt x="32648" y="5251"/>
                          <a:pt x="32968" y="2797"/>
                        </a:cubicBezTo>
                        <a:lnTo>
                          <a:pt x="10273" y="2797"/>
                        </a:lnTo>
                        <a:cubicBezTo>
                          <a:pt x="6145" y="2797"/>
                          <a:pt x="2797" y="6142"/>
                          <a:pt x="2797" y="10274"/>
                        </a:cubicBezTo>
                        <a:cubicBezTo>
                          <a:pt x="2797" y="14405"/>
                          <a:pt x="6142" y="17750"/>
                          <a:pt x="10273" y="17750"/>
                        </a:cubicBezTo>
                        <a:lnTo>
                          <a:pt x="32968" y="17750"/>
                        </a:lnTo>
                        <a:cubicBezTo>
                          <a:pt x="32648" y="15293"/>
                          <a:pt x="32428" y="12809"/>
                          <a:pt x="32428" y="10274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89" name="Freeform: Shape 408">
                    <a:extLst>
                      <a:ext uri="{FF2B5EF4-FFF2-40B4-BE49-F238E27FC236}">
                        <a16:creationId xmlns:a16="http://schemas.microsoft.com/office/drawing/2014/main" id="{B797BB8F-E4F8-4FC5-8EB0-DEA38140FD18}"/>
                      </a:ext>
                    </a:extLst>
                  </p:cNvPr>
                  <p:cNvSpPr/>
                  <p:nvPr/>
                </p:nvSpPr>
                <p:spPr>
                  <a:xfrm>
                    <a:off x="770791" y="417747"/>
                    <a:ext cx="29832" cy="33561"/>
                  </a:xfrm>
                  <a:custGeom>
                    <a:avLst/>
                    <a:gdLst>
                      <a:gd name="connsiteX0" fmla="*/ 15714 w 29832"/>
                      <a:gd name="connsiteY0" fmla="*/ 33673 h 33561"/>
                      <a:gd name="connsiteX1" fmla="*/ 27069 w 29832"/>
                      <a:gd name="connsiteY1" fmla="*/ 14017 h 33561"/>
                      <a:gd name="connsiteX2" fmla="*/ 24336 w 29832"/>
                      <a:gd name="connsiteY2" fmla="*/ 3803 h 33561"/>
                      <a:gd name="connsiteX3" fmla="*/ 14122 w 29832"/>
                      <a:gd name="connsiteY3" fmla="*/ 6536 h 33561"/>
                      <a:gd name="connsiteX4" fmla="*/ 2797 w 29832"/>
                      <a:gd name="connsiteY4" fmla="*/ 26147 h 33561"/>
                      <a:gd name="connsiteX5" fmla="*/ 15714 w 29832"/>
                      <a:gd name="connsiteY5" fmla="*/ 33673 h 33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32" h="33561">
                        <a:moveTo>
                          <a:pt x="15714" y="33673"/>
                        </a:moveTo>
                        <a:lnTo>
                          <a:pt x="27069" y="14017"/>
                        </a:lnTo>
                        <a:cubicBezTo>
                          <a:pt x="29135" y="10441"/>
                          <a:pt x="27912" y="5865"/>
                          <a:pt x="24336" y="3803"/>
                        </a:cubicBezTo>
                        <a:cubicBezTo>
                          <a:pt x="20745" y="1729"/>
                          <a:pt x="16180" y="2968"/>
                          <a:pt x="14122" y="6536"/>
                        </a:cubicBezTo>
                        <a:lnTo>
                          <a:pt x="2797" y="26147"/>
                        </a:lnTo>
                        <a:cubicBezTo>
                          <a:pt x="7454" y="28083"/>
                          <a:pt x="11769" y="30648"/>
                          <a:pt x="15714" y="33673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90" name="Freeform: Shape 409">
                    <a:extLst>
                      <a:ext uri="{FF2B5EF4-FFF2-40B4-BE49-F238E27FC236}">
                        <a16:creationId xmlns:a16="http://schemas.microsoft.com/office/drawing/2014/main" id="{703D828B-DA4E-4B71-B65B-F8507975A27C}"/>
                      </a:ext>
                    </a:extLst>
                  </p:cNvPr>
                  <p:cNvSpPr/>
                  <p:nvPr/>
                </p:nvSpPr>
                <p:spPr>
                  <a:xfrm>
                    <a:off x="794415" y="446959"/>
                    <a:ext cx="33561" cy="29832"/>
                  </a:xfrm>
                  <a:custGeom>
                    <a:avLst/>
                    <a:gdLst>
                      <a:gd name="connsiteX0" fmla="*/ 10326 w 33561"/>
                      <a:gd name="connsiteY0" fmla="*/ 28076 h 29832"/>
                      <a:gd name="connsiteX1" fmla="*/ 29940 w 33561"/>
                      <a:gd name="connsiteY1" fmla="*/ 16748 h 29832"/>
                      <a:gd name="connsiteX2" fmla="*/ 32674 w 33561"/>
                      <a:gd name="connsiteY2" fmla="*/ 6534 h 29832"/>
                      <a:gd name="connsiteX3" fmla="*/ 22460 w 33561"/>
                      <a:gd name="connsiteY3" fmla="*/ 3800 h 29832"/>
                      <a:gd name="connsiteX4" fmla="*/ 2797 w 33561"/>
                      <a:gd name="connsiteY4" fmla="*/ 15159 h 29832"/>
                      <a:gd name="connsiteX5" fmla="*/ 10326 w 33561"/>
                      <a:gd name="connsiteY5" fmla="*/ 28076 h 29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561" h="29832">
                        <a:moveTo>
                          <a:pt x="10326" y="28076"/>
                        </a:moveTo>
                        <a:lnTo>
                          <a:pt x="29940" y="16748"/>
                        </a:lnTo>
                        <a:cubicBezTo>
                          <a:pt x="33517" y="14682"/>
                          <a:pt x="34740" y="10110"/>
                          <a:pt x="32674" y="6534"/>
                        </a:cubicBezTo>
                        <a:cubicBezTo>
                          <a:pt x="30612" y="2961"/>
                          <a:pt x="26040" y="1734"/>
                          <a:pt x="22460" y="3800"/>
                        </a:cubicBezTo>
                        <a:lnTo>
                          <a:pt x="2797" y="15159"/>
                        </a:lnTo>
                        <a:cubicBezTo>
                          <a:pt x="5821" y="19101"/>
                          <a:pt x="8390" y="23415"/>
                          <a:pt x="10326" y="28076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91" name="Freeform: Shape 410">
                    <a:extLst>
                      <a:ext uri="{FF2B5EF4-FFF2-40B4-BE49-F238E27FC236}">
                        <a16:creationId xmlns:a16="http://schemas.microsoft.com/office/drawing/2014/main" id="{3E44B305-E393-4600-B389-21DA1133C0F1}"/>
                      </a:ext>
                    </a:extLst>
                  </p:cNvPr>
                  <p:cNvSpPr/>
                  <p:nvPr/>
                </p:nvSpPr>
                <p:spPr>
                  <a:xfrm>
                    <a:off x="794419" y="516495"/>
                    <a:ext cx="33561" cy="29832"/>
                  </a:xfrm>
                  <a:custGeom>
                    <a:avLst/>
                    <a:gdLst>
                      <a:gd name="connsiteX0" fmla="*/ 29937 w 33561"/>
                      <a:gd name="connsiteY0" fmla="*/ 14118 h 29832"/>
                      <a:gd name="connsiteX1" fmla="*/ 10326 w 33561"/>
                      <a:gd name="connsiteY1" fmla="*/ 2797 h 29832"/>
                      <a:gd name="connsiteX2" fmla="*/ 2797 w 33561"/>
                      <a:gd name="connsiteY2" fmla="*/ 15718 h 29832"/>
                      <a:gd name="connsiteX3" fmla="*/ 22453 w 33561"/>
                      <a:gd name="connsiteY3" fmla="*/ 27069 h 29832"/>
                      <a:gd name="connsiteX4" fmla="*/ 26185 w 33561"/>
                      <a:gd name="connsiteY4" fmla="*/ 28076 h 29832"/>
                      <a:gd name="connsiteX5" fmla="*/ 32666 w 33561"/>
                      <a:gd name="connsiteY5" fmla="*/ 24336 h 29832"/>
                      <a:gd name="connsiteX6" fmla="*/ 29937 w 33561"/>
                      <a:gd name="connsiteY6" fmla="*/ 14118 h 29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561" h="29832">
                        <a:moveTo>
                          <a:pt x="29937" y="14118"/>
                        </a:moveTo>
                        <a:lnTo>
                          <a:pt x="10326" y="2797"/>
                        </a:lnTo>
                        <a:cubicBezTo>
                          <a:pt x="8387" y="7454"/>
                          <a:pt x="5825" y="11773"/>
                          <a:pt x="2797" y="15718"/>
                        </a:cubicBezTo>
                        <a:lnTo>
                          <a:pt x="22453" y="27069"/>
                        </a:lnTo>
                        <a:cubicBezTo>
                          <a:pt x="23631" y="27752"/>
                          <a:pt x="24917" y="28076"/>
                          <a:pt x="26185" y="28076"/>
                        </a:cubicBezTo>
                        <a:cubicBezTo>
                          <a:pt x="28770" y="28076"/>
                          <a:pt x="31283" y="26734"/>
                          <a:pt x="32666" y="24336"/>
                        </a:cubicBezTo>
                        <a:cubicBezTo>
                          <a:pt x="34736" y="20760"/>
                          <a:pt x="33513" y="16184"/>
                          <a:pt x="29937" y="14118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92" name="Freeform: Shape 411">
                    <a:extLst>
                      <a:ext uri="{FF2B5EF4-FFF2-40B4-BE49-F238E27FC236}">
                        <a16:creationId xmlns:a16="http://schemas.microsoft.com/office/drawing/2014/main" id="{BF69FF94-9DAE-4D4F-8F5B-4077F9DBBB3B}"/>
                      </a:ext>
                    </a:extLst>
                  </p:cNvPr>
                  <p:cNvSpPr/>
                  <p:nvPr/>
                </p:nvSpPr>
                <p:spPr>
                  <a:xfrm>
                    <a:off x="672023" y="516521"/>
                    <a:ext cx="33561" cy="29832"/>
                  </a:xfrm>
                  <a:custGeom>
                    <a:avLst/>
                    <a:gdLst>
                      <a:gd name="connsiteX0" fmla="*/ 26131 w 33561"/>
                      <a:gd name="connsiteY0" fmla="*/ 2797 h 29832"/>
                      <a:gd name="connsiteX1" fmla="*/ 6535 w 33561"/>
                      <a:gd name="connsiteY1" fmla="*/ 14114 h 29832"/>
                      <a:gd name="connsiteX2" fmla="*/ 3801 w 33561"/>
                      <a:gd name="connsiteY2" fmla="*/ 24328 h 29832"/>
                      <a:gd name="connsiteX3" fmla="*/ 10282 w 33561"/>
                      <a:gd name="connsiteY3" fmla="*/ 28069 h 29832"/>
                      <a:gd name="connsiteX4" fmla="*/ 14015 w 33561"/>
                      <a:gd name="connsiteY4" fmla="*/ 27062 h 29832"/>
                      <a:gd name="connsiteX5" fmla="*/ 33671 w 33561"/>
                      <a:gd name="connsiteY5" fmla="*/ 15710 h 29832"/>
                      <a:gd name="connsiteX6" fmla="*/ 26131 w 33561"/>
                      <a:gd name="connsiteY6" fmla="*/ 2797 h 29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561" h="29832">
                        <a:moveTo>
                          <a:pt x="26131" y="2797"/>
                        </a:moveTo>
                        <a:lnTo>
                          <a:pt x="6535" y="14114"/>
                        </a:lnTo>
                        <a:cubicBezTo>
                          <a:pt x="2958" y="16180"/>
                          <a:pt x="1735" y="20752"/>
                          <a:pt x="3801" y="24328"/>
                        </a:cubicBezTo>
                        <a:cubicBezTo>
                          <a:pt x="5185" y="26730"/>
                          <a:pt x="7698" y="28069"/>
                          <a:pt x="10282" y="28069"/>
                        </a:cubicBezTo>
                        <a:cubicBezTo>
                          <a:pt x="11550" y="28069"/>
                          <a:pt x="12840" y="27744"/>
                          <a:pt x="14015" y="27062"/>
                        </a:cubicBezTo>
                        <a:lnTo>
                          <a:pt x="33671" y="15710"/>
                        </a:lnTo>
                        <a:cubicBezTo>
                          <a:pt x="30639" y="11769"/>
                          <a:pt x="28073" y="7454"/>
                          <a:pt x="26131" y="2797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93" name="Freeform: Shape 412">
                    <a:extLst>
                      <a:ext uri="{FF2B5EF4-FFF2-40B4-BE49-F238E27FC236}">
                        <a16:creationId xmlns:a16="http://schemas.microsoft.com/office/drawing/2014/main" id="{D090A841-8081-4B61-B79A-5B12319A4E2B}"/>
                      </a:ext>
                    </a:extLst>
                  </p:cNvPr>
                  <p:cNvSpPr/>
                  <p:nvPr/>
                </p:nvSpPr>
                <p:spPr>
                  <a:xfrm>
                    <a:off x="805822" y="486909"/>
                    <a:ext cx="33561" cy="18645"/>
                  </a:xfrm>
                  <a:custGeom>
                    <a:avLst/>
                    <a:gdLst>
                      <a:gd name="connsiteX0" fmla="*/ 25492 w 33561"/>
                      <a:gd name="connsiteY0" fmla="*/ 2797 h 18645"/>
                      <a:gd name="connsiteX1" fmla="*/ 2797 w 33561"/>
                      <a:gd name="connsiteY1" fmla="*/ 2797 h 18645"/>
                      <a:gd name="connsiteX2" fmla="*/ 3337 w 33561"/>
                      <a:gd name="connsiteY2" fmla="*/ 10274 h 18645"/>
                      <a:gd name="connsiteX3" fmla="*/ 2797 w 33561"/>
                      <a:gd name="connsiteY3" fmla="*/ 17750 h 18645"/>
                      <a:gd name="connsiteX4" fmla="*/ 25492 w 33561"/>
                      <a:gd name="connsiteY4" fmla="*/ 17750 h 18645"/>
                      <a:gd name="connsiteX5" fmla="*/ 32968 w 33561"/>
                      <a:gd name="connsiteY5" fmla="*/ 10274 h 18645"/>
                      <a:gd name="connsiteX6" fmla="*/ 25492 w 33561"/>
                      <a:gd name="connsiteY6" fmla="*/ 2797 h 18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561" h="18645">
                        <a:moveTo>
                          <a:pt x="25492" y="2797"/>
                        </a:moveTo>
                        <a:lnTo>
                          <a:pt x="2797" y="2797"/>
                        </a:lnTo>
                        <a:cubicBezTo>
                          <a:pt x="3117" y="5251"/>
                          <a:pt x="3337" y="7734"/>
                          <a:pt x="3337" y="10274"/>
                        </a:cubicBezTo>
                        <a:cubicBezTo>
                          <a:pt x="3337" y="12813"/>
                          <a:pt x="3117" y="15297"/>
                          <a:pt x="2797" y="17750"/>
                        </a:cubicBezTo>
                        <a:lnTo>
                          <a:pt x="25492" y="17750"/>
                        </a:lnTo>
                        <a:cubicBezTo>
                          <a:pt x="29620" y="17750"/>
                          <a:pt x="32968" y="14405"/>
                          <a:pt x="32968" y="10274"/>
                        </a:cubicBezTo>
                        <a:cubicBezTo>
                          <a:pt x="32968" y="6142"/>
                          <a:pt x="29620" y="2797"/>
                          <a:pt x="25492" y="2797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94" name="Freeform: Shape 413">
                    <a:extLst>
                      <a:ext uri="{FF2B5EF4-FFF2-40B4-BE49-F238E27FC236}">
                        <a16:creationId xmlns:a16="http://schemas.microsoft.com/office/drawing/2014/main" id="{C49BB947-69AF-49C5-A284-FBE0D1DA7EF1}"/>
                      </a:ext>
                    </a:extLst>
                  </p:cNvPr>
                  <p:cNvSpPr/>
                  <p:nvPr/>
                </p:nvSpPr>
                <p:spPr>
                  <a:xfrm>
                    <a:off x="770776" y="540126"/>
                    <a:ext cx="29832" cy="33561"/>
                  </a:xfrm>
                  <a:custGeom>
                    <a:avLst/>
                    <a:gdLst>
                      <a:gd name="connsiteX0" fmla="*/ 15722 w 29832"/>
                      <a:gd name="connsiteY0" fmla="*/ 2797 h 33561"/>
                      <a:gd name="connsiteX1" fmla="*/ 2797 w 29832"/>
                      <a:gd name="connsiteY1" fmla="*/ 10326 h 33561"/>
                      <a:gd name="connsiteX2" fmla="*/ 14133 w 29832"/>
                      <a:gd name="connsiteY2" fmla="*/ 29955 h 33561"/>
                      <a:gd name="connsiteX3" fmla="*/ 20614 w 29832"/>
                      <a:gd name="connsiteY3" fmla="*/ 33692 h 33561"/>
                      <a:gd name="connsiteX4" fmla="*/ 24347 w 29832"/>
                      <a:gd name="connsiteY4" fmla="*/ 32685 h 33561"/>
                      <a:gd name="connsiteX5" fmla="*/ 27080 w 29832"/>
                      <a:gd name="connsiteY5" fmla="*/ 22471 h 33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32" h="33561">
                        <a:moveTo>
                          <a:pt x="15722" y="2797"/>
                        </a:moveTo>
                        <a:cubicBezTo>
                          <a:pt x="11773" y="5829"/>
                          <a:pt x="7454" y="8387"/>
                          <a:pt x="2797" y="10326"/>
                        </a:cubicBezTo>
                        <a:lnTo>
                          <a:pt x="14133" y="29955"/>
                        </a:lnTo>
                        <a:cubicBezTo>
                          <a:pt x="15517" y="32353"/>
                          <a:pt x="18030" y="33692"/>
                          <a:pt x="20614" y="33692"/>
                        </a:cubicBezTo>
                        <a:cubicBezTo>
                          <a:pt x="21882" y="33692"/>
                          <a:pt x="23169" y="33371"/>
                          <a:pt x="24347" y="32685"/>
                        </a:cubicBezTo>
                        <a:cubicBezTo>
                          <a:pt x="27923" y="30623"/>
                          <a:pt x="29146" y="26051"/>
                          <a:pt x="27080" y="22471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95" name="Freeform: Shape 414">
                    <a:extLst>
                      <a:ext uri="{FF2B5EF4-FFF2-40B4-BE49-F238E27FC236}">
                        <a16:creationId xmlns:a16="http://schemas.microsoft.com/office/drawing/2014/main" id="{8A953A48-68AB-447A-8BBE-ABDBFEFE2A33}"/>
                      </a:ext>
                    </a:extLst>
                  </p:cNvPr>
                  <p:cNvSpPr/>
                  <p:nvPr/>
                </p:nvSpPr>
                <p:spPr>
                  <a:xfrm>
                    <a:off x="741179" y="551522"/>
                    <a:ext cx="18645" cy="33561"/>
                  </a:xfrm>
                  <a:custGeom>
                    <a:avLst/>
                    <a:gdLst>
                      <a:gd name="connsiteX0" fmla="*/ 10274 w 18645"/>
                      <a:gd name="connsiteY0" fmla="*/ 3338 h 33561"/>
                      <a:gd name="connsiteX1" fmla="*/ 2797 w 18645"/>
                      <a:gd name="connsiteY1" fmla="*/ 2797 h 33561"/>
                      <a:gd name="connsiteX2" fmla="*/ 2797 w 18645"/>
                      <a:gd name="connsiteY2" fmla="*/ 25510 h 33561"/>
                      <a:gd name="connsiteX3" fmla="*/ 10274 w 18645"/>
                      <a:gd name="connsiteY3" fmla="*/ 32991 h 33561"/>
                      <a:gd name="connsiteX4" fmla="*/ 17750 w 18645"/>
                      <a:gd name="connsiteY4" fmla="*/ 25510 h 33561"/>
                      <a:gd name="connsiteX5" fmla="*/ 17750 w 18645"/>
                      <a:gd name="connsiteY5" fmla="*/ 2797 h 33561"/>
                      <a:gd name="connsiteX6" fmla="*/ 10274 w 18645"/>
                      <a:gd name="connsiteY6" fmla="*/ 3338 h 33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645" h="33561">
                        <a:moveTo>
                          <a:pt x="10274" y="3338"/>
                        </a:moveTo>
                        <a:cubicBezTo>
                          <a:pt x="7730" y="3338"/>
                          <a:pt x="5247" y="3117"/>
                          <a:pt x="2797" y="2797"/>
                        </a:cubicBezTo>
                        <a:lnTo>
                          <a:pt x="2797" y="25510"/>
                        </a:lnTo>
                        <a:cubicBezTo>
                          <a:pt x="2797" y="29638"/>
                          <a:pt x="6142" y="32991"/>
                          <a:pt x="10274" y="32991"/>
                        </a:cubicBezTo>
                        <a:cubicBezTo>
                          <a:pt x="14405" y="32991"/>
                          <a:pt x="17750" y="29642"/>
                          <a:pt x="17750" y="25510"/>
                        </a:cubicBezTo>
                        <a:lnTo>
                          <a:pt x="17750" y="2797"/>
                        </a:lnTo>
                        <a:cubicBezTo>
                          <a:pt x="15297" y="3121"/>
                          <a:pt x="12817" y="3338"/>
                          <a:pt x="10274" y="3338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96" name="Freeform: Shape 415">
                    <a:extLst>
                      <a:ext uri="{FF2B5EF4-FFF2-40B4-BE49-F238E27FC236}">
                        <a16:creationId xmlns:a16="http://schemas.microsoft.com/office/drawing/2014/main" id="{0C9BF95D-0B6C-4353-945B-269CD31BC834}"/>
                      </a:ext>
                    </a:extLst>
                  </p:cNvPr>
                  <p:cNvSpPr/>
                  <p:nvPr/>
                </p:nvSpPr>
                <p:spPr>
                  <a:xfrm>
                    <a:off x="701229" y="540126"/>
                    <a:ext cx="29832" cy="33561"/>
                  </a:xfrm>
                  <a:custGeom>
                    <a:avLst/>
                    <a:gdLst>
                      <a:gd name="connsiteX0" fmla="*/ 15164 w 29832"/>
                      <a:gd name="connsiteY0" fmla="*/ 2797 h 33561"/>
                      <a:gd name="connsiteX1" fmla="*/ 3801 w 29832"/>
                      <a:gd name="connsiteY1" fmla="*/ 22471 h 33561"/>
                      <a:gd name="connsiteX2" fmla="*/ 6535 w 29832"/>
                      <a:gd name="connsiteY2" fmla="*/ 32685 h 33561"/>
                      <a:gd name="connsiteX3" fmla="*/ 10267 w 29832"/>
                      <a:gd name="connsiteY3" fmla="*/ 33692 h 33561"/>
                      <a:gd name="connsiteX4" fmla="*/ 16748 w 29832"/>
                      <a:gd name="connsiteY4" fmla="*/ 29955 h 33561"/>
                      <a:gd name="connsiteX5" fmla="*/ 28088 w 29832"/>
                      <a:gd name="connsiteY5" fmla="*/ 10322 h 33561"/>
                      <a:gd name="connsiteX6" fmla="*/ 15164 w 29832"/>
                      <a:gd name="connsiteY6" fmla="*/ 2797 h 33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832" h="33561">
                        <a:moveTo>
                          <a:pt x="15164" y="2797"/>
                        </a:moveTo>
                        <a:lnTo>
                          <a:pt x="3801" y="22471"/>
                        </a:lnTo>
                        <a:cubicBezTo>
                          <a:pt x="1735" y="26047"/>
                          <a:pt x="2958" y="30623"/>
                          <a:pt x="6535" y="32685"/>
                        </a:cubicBezTo>
                        <a:cubicBezTo>
                          <a:pt x="7713" y="33371"/>
                          <a:pt x="8999" y="33692"/>
                          <a:pt x="10267" y="33692"/>
                        </a:cubicBezTo>
                        <a:cubicBezTo>
                          <a:pt x="12852" y="33692"/>
                          <a:pt x="15365" y="32353"/>
                          <a:pt x="16748" y="29955"/>
                        </a:cubicBezTo>
                        <a:lnTo>
                          <a:pt x="28088" y="10322"/>
                        </a:lnTo>
                        <a:cubicBezTo>
                          <a:pt x="23427" y="8387"/>
                          <a:pt x="19109" y="5825"/>
                          <a:pt x="15164" y="2797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97" name="Freeform: Shape 416">
                    <a:extLst>
                      <a:ext uri="{FF2B5EF4-FFF2-40B4-BE49-F238E27FC236}">
                        <a16:creationId xmlns:a16="http://schemas.microsoft.com/office/drawing/2014/main" id="{E4109461-46CB-4AC1-8C09-82FA36FC4FFE}"/>
                      </a:ext>
                    </a:extLst>
                  </p:cNvPr>
                  <p:cNvSpPr/>
                  <p:nvPr/>
                </p:nvSpPr>
                <p:spPr>
                  <a:xfrm>
                    <a:off x="708431" y="454157"/>
                    <a:ext cx="85768" cy="85768"/>
                  </a:xfrm>
                  <a:custGeom>
                    <a:avLst/>
                    <a:gdLst>
                      <a:gd name="connsiteX0" fmla="*/ 83255 w 85767"/>
                      <a:gd name="connsiteY0" fmla="*/ 43026 h 85768"/>
                      <a:gd name="connsiteX1" fmla="*/ 43022 w 85767"/>
                      <a:gd name="connsiteY1" fmla="*/ 83236 h 85768"/>
                      <a:gd name="connsiteX2" fmla="*/ 2797 w 85767"/>
                      <a:gd name="connsiteY2" fmla="*/ 43026 h 85768"/>
                      <a:gd name="connsiteX3" fmla="*/ 43022 w 85767"/>
                      <a:gd name="connsiteY3" fmla="*/ 2797 h 85768"/>
                      <a:gd name="connsiteX4" fmla="*/ 83255 w 85767"/>
                      <a:gd name="connsiteY4" fmla="*/ 43026 h 85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767" h="85768">
                        <a:moveTo>
                          <a:pt x="83255" y="43026"/>
                        </a:moveTo>
                        <a:cubicBezTo>
                          <a:pt x="83255" y="65225"/>
                          <a:pt x="65243" y="83236"/>
                          <a:pt x="43022" y="83236"/>
                        </a:cubicBezTo>
                        <a:cubicBezTo>
                          <a:pt x="20808" y="83236"/>
                          <a:pt x="2797" y="65225"/>
                          <a:pt x="2797" y="43026"/>
                        </a:cubicBezTo>
                        <a:cubicBezTo>
                          <a:pt x="2797" y="20786"/>
                          <a:pt x="20808" y="2797"/>
                          <a:pt x="43022" y="2797"/>
                        </a:cubicBezTo>
                        <a:cubicBezTo>
                          <a:pt x="65243" y="2797"/>
                          <a:pt x="83255" y="20786"/>
                          <a:pt x="83255" y="43026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77" name="Group 127">
                  <a:extLst>
                    <a:ext uri="{FF2B5EF4-FFF2-40B4-BE49-F238E27FC236}">
                      <a16:creationId xmlns:a16="http://schemas.microsoft.com/office/drawing/2014/main" id="{E4752BDA-8C85-47CC-A90F-AD64F24EE988}"/>
                    </a:ext>
                  </a:extLst>
                </p:cNvPr>
                <p:cNvGrpSpPr/>
                <p:nvPr/>
              </p:nvGrpSpPr>
              <p:grpSpPr>
                <a:xfrm rot="20582340">
                  <a:off x="5443556" y="1436609"/>
                  <a:ext cx="199712" cy="269391"/>
                  <a:chOff x="5360781" y="414800"/>
                  <a:chExt cx="303912" cy="409941"/>
                </a:xfrm>
              </p:grpSpPr>
              <p:pic>
                <p:nvPicPr>
                  <p:cNvPr id="379" name="Graphic 185">
                    <a:extLst>
                      <a:ext uri="{FF2B5EF4-FFF2-40B4-BE49-F238E27FC236}">
                        <a16:creationId xmlns:a16="http://schemas.microsoft.com/office/drawing/2014/main" id="{4B6C9186-DA14-4FC6-844E-CD3D6C69E7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2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409119" y="642982"/>
                    <a:ext cx="255574" cy="181759"/>
                  </a:xfrm>
                  <a:prstGeom prst="rect">
                    <a:avLst/>
                  </a:prstGeom>
                </p:spPr>
              </p:pic>
              <p:grpSp>
                <p:nvGrpSpPr>
                  <p:cNvPr id="380" name="Group 477">
                    <a:extLst>
                      <a:ext uri="{FF2B5EF4-FFF2-40B4-BE49-F238E27FC236}">
                        <a16:creationId xmlns:a16="http://schemas.microsoft.com/office/drawing/2014/main" id="{417E25B9-21AC-489C-B20A-844A4FAB14D2}"/>
                      </a:ext>
                    </a:extLst>
                  </p:cNvPr>
                  <p:cNvGrpSpPr/>
                  <p:nvPr/>
                </p:nvGrpSpPr>
                <p:grpSpPr>
                  <a:xfrm rot="21173791">
                    <a:off x="5360781" y="414800"/>
                    <a:ext cx="218400" cy="217402"/>
                    <a:chOff x="5167789" y="3652837"/>
                    <a:chExt cx="417195" cy="415290"/>
                  </a:xfrm>
                  <a:solidFill>
                    <a:sysClr val="window" lastClr="FFFFFF"/>
                  </a:solidFill>
                </p:grpSpPr>
                <p:sp>
                  <p:nvSpPr>
                    <p:cNvPr id="381" name="Freeform: Shape 478">
                      <a:extLst>
                        <a:ext uri="{FF2B5EF4-FFF2-40B4-BE49-F238E27FC236}">
                          <a16:creationId xmlns:a16="http://schemas.microsoft.com/office/drawing/2014/main" id="{5C328A6C-917B-4379-9E62-60712BDA5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1136" y="3652837"/>
                      <a:ext cx="190500" cy="200025"/>
                    </a:xfrm>
                    <a:custGeom>
                      <a:avLst/>
                      <a:gdLst>
                        <a:gd name="connsiteX0" fmla="*/ 38576 w 190500"/>
                        <a:gd name="connsiteY0" fmla="*/ 193834 h 200025"/>
                        <a:gd name="connsiteX1" fmla="*/ 107156 w 190500"/>
                        <a:gd name="connsiteY1" fmla="*/ 116681 h 200025"/>
                        <a:gd name="connsiteX2" fmla="*/ 107156 w 190500"/>
                        <a:gd name="connsiteY2" fmla="*/ 116681 h 200025"/>
                        <a:gd name="connsiteX3" fmla="*/ 167164 w 190500"/>
                        <a:gd name="connsiteY3" fmla="*/ 83344 h 200025"/>
                        <a:gd name="connsiteX4" fmla="*/ 190976 w 190500"/>
                        <a:gd name="connsiteY4" fmla="*/ 34766 h 200025"/>
                        <a:gd name="connsiteX5" fmla="*/ 159544 w 190500"/>
                        <a:gd name="connsiteY5" fmla="*/ 7144 h 200025"/>
                        <a:gd name="connsiteX6" fmla="*/ 159544 w 190500"/>
                        <a:gd name="connsiteY6" fmla="*/ 7144 h 200025"/>
                        <a:gd name="connsiteX7" fmla="*/ 90964 w 190500"/>
                        <a:gd name="connsiteY7" fmla="*/ 84296 h 200025"/>
                        <a:gd name="connsiteX8" fmla="*/ 90964 w 190500"/>
                        <a:gd name="connsiteY8" fmla="*/ 84296 h 200025"/>
                        <a:gd name="connsiteX9" fmla="*/ 7144 w 190500"/>
                        <a:gd name="connsiteY9" fmla="*/ 166211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0500" h="200025">
                          <a:moveTo>
                            <a:pt x="38576" y="193834"/>
                          </a:moveTo>
                          <a:cubicBezTo>
                            <a:pt x="41434" y="153829"/>
                            <a:pt x="67151" y="124301"/>
                            <a:pt x="107156" y="116681"/>
                          </a:cubicBezTo>
                          <a:lnTo>
                            <a:pt x="107156" y="116681"/>
                          </a:lnTo>
                          <a:cubicBezTo>
                            <a:pt x="131921" y="111919"/>
                            <a:pt x="152876" y="99536"/>
                            <a:pt x="167164" y="83344"/>
                          </a:cubicBezTo>
                          <a:cubicBezTo>
                            <a:pt x="178594" y="70009"/>
                            <a:pt x="187166" y="53816"/>
                            <a:pt x="190976" y="34766"/>
                          </a:cubicBezTo>
                          <a:lnTo>
                            <a:pt x="159544" y="7144"/>
                          </a:lnTo>
                          <a:lnTo>
                            <a:pt x="159544" y="7144"/>
                          </a:lnTo>
                          <a:cubicBezTo>
                            <a:pt x="156686" y="47149"/>
                            <a:pt x="130969" y="76676"/>
                            <a:pt x="90964" y="84296"/>
                          </a:cubicBezTo>
                          <a:lnTo>
                            <a:pt x="90964" y="84296"/>
                          </a:lnTo>
                          <a:cubicBezTo>
                            <a:pt x="46196" y="93821"/>
                            <a:pt x="15716" y="123349"/>
                            <a:pt x="7144" y="16621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382" name="Freeform: Shape 479">
                      <a:extLst>
                        <a:ext uri="{FF2B5EF4-FFF2-40B4-BE49-F238E27FC236}">
                          <a16:creationId xmlns:a16="http://schemas.microsoft.com/office/drawing/2014/main" id="{6DBB6D35-2E9F-4C2E-B4ED-7E7F5489E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7334" y="3702367"/>
                      <a:ext cx="190500" cy="200025"/>
                    </a:xfrm>
                    <a:custGeom>
                      <a:avLst/>
                      <a:gdLst>
                        <a:gd name="connsiteX0" fmla="*/ 90964 w 190500"/>
                        <a:gd name="connsiteY0" fmla="*/ 84296 h 200025"/>
                        <a:gd name="connsiteX1" fmla="*/ 90964 w 190500"/>
                        <a:gd name="connsiteY1" fmla="*/ 84296 h 200025"/>
                        <a:gd name="connsiteX2" fmla="*/ 7144 w 190500"/>
                        <a:gd name="connsiteY2" fmla="*/ 166211 h 200025"/>
                        <a:gd name="connsiteX3" fmla="*/ 38576 w 190500"/>
                        <a:gd name="connsiteY3" fmla="*/ 193834 h 200025"/>
                        <a:gd name="connsiteX4" fmla="*/ 38576 w 190500"/>
                        <a:gd name="connsiteY4" fmla="*/ 193834 h 200025"/>
                        <a:gd name="connsiteX5" fmla="*/ 107156 w 190500"/>
                        <a:gd name="connsiteY5" fmla="*/ 116681 h 200025"/>
                        <a:gd name="connsiteX6" fmla="*/ 107156 w 190500"/>
                        <a:gd name="connsiteY6" fmla="*/ 116681 h 200025"/>
                        <a:gd name="connsiteX7" fmla="*/ 167164 w 190500"/>
                        <a:gd name="connsiteY7" fmla="*/ 83344 h 200025"/>
                        <a:gd name="connsiteX8" fmla="*/ 190976 w 190500"/>
                        <a:gd name="connsiteY8" fmla="*/ 34766 h 200025"/>
                        <a:gd name="connsiteX9" fmla="*/ 159544 w 190500"/>
                        <a:gd name="connsiteY9" fmla="*/ 7144 h 200025"/>
                        <a:gd name="connsiteX10" fmla="*/ 159544 w 190500"/>
                        <a:gd name="connsiteY10" fmla="*/ 7144 h 200025"/>
                        <a:gd name="connsiteX11" fmla="*/ 90964 w 190500"/>
                        <a:gd name="connsiteY11" fmla="*/ 84296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0500" h="200025">
                          <a:moveTo>
                            <a:pt x="90964" y="84296"/>
                          </a:moveTo>
                          <a:lnTo>
                            <a:pt x="90964" y="84296"/>
                          </a:lnTo>
                          <a:cubicBezTo>
                            <a:pt x="46196" y="93821"/>
                            <a:pt x="15716" y="123349"/>
                            <a:pt x="7144" y="166211"/>
                          </a:cubicBezTo>
                          <a:lnTo>
                            <a:pt x="38576" y="193834"/>
                          </a:lnTo>
                          <a:lnTo>
                            <a:pt x="38576" y="193834"/>
                          </a:lnTo>
                          <a:cubicBezTo>
                            <a:pt x="41434" y="153829"/>
                            <a:pt x="67151" y="124301"/>
                            <a:pt x="107156" y="116681"/>
                          </a:cubicBezTo>
                          <a:lnTo>
                            <a:pt x="107156" y="116681"/>
                          </a:lnTo>
                          <a:cubicBezTo>
                            <a:pt x="131921" y="111919"/>
                            <a:pt x="152876" y="99536"/>
                            <a:pt x="167164" y="83344"/>
                          </a:cubicBezTo>
                          <a:cubicBezTo>
                            <a:pt x="178594" y="70009"/>
                            <a:pt x="187166" y="53816"/>
                            <a:pt x="190976" y="34766"/>
                          </a:cubicBezTo>
                          <a:lnTo>
                            <a:pt x="159544" y="7144"/>
                          </a:lnTo>
                          <a:lnTo>
                            <a:pt x="159544" y="7144"/>
                          </a:lnTo>
                          <a:cubicBezTo>
                            <a:pt x="156686" y="47149"/>
                            <a:pt x="130969" y="76676"/>
                            <a:pt x="90964" y="8429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383" name="Freeform: Shape 480">
                      <a:extLst>
                        <a:ext uri="{FF2B5EF4-FFF2-40B4-BE49-F238E27FC236}">
                          <a16:creationId xmlns:a16="http://schemas.microsoft.com/office/drawing/2014/main" id="{8AA1F26B-58D0-446A-BCB0-D4B00B38BE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4484" y="3752850"/>
                      <a:ext cx="190500" cy="200025"/>
                    </a:xfrm>
                    <a:custGeom>
                      <a:avLst/>
                      <a:gdLst>
                        <a:gd name="connsiteX0" fmla="*/ 159544 w 190500"/>
                        <a:gd name="connsiteY0" fmla="*/ 7144 h 200025"/>
                        <a:gd name="connsiteX1" fmla="*/ 90964 w 190500"/>
                        <a:gd name="connsiteY1" fmla="*/ 84296 h 200025"/>
                        <a:gd name="connsiteX2" fmla="*/ 90964 w 190500"/>
                        <a:gd name="connsiteY2" fmla="*/ 84296 h 200025"/>
                        <a:gd name="connsiteX3" fmla="*/ 7144 w 190500"/>
                        <a:gd name="connsiteY3" fmla="*/ 166211 h 200025"/>
                        <a:gd name="connsiteX4" fmla="*/ 38576 w 190500"/>
                        <a:gd name="connsiteY4" fmla="*/ 193834 h 200025"/>
                        <a:gd name="connsiteX5" fmla="*/ 38576 w 190500"/>
                        <a:gd name="connsiteY5" fmla="*/ 193834 h 200025"/>
                        <a:gd name="connsiteX6" fmla="*/ 107156 w 190500"/>
                        <a:gd name="connsiteY6" fmla="*/ 116681 h 200025"/>
                        <a:gd name="connsiteX7" fmla="*/ 107156 w 190500"/>
                        <a:gd name="connsiteY7" fmla="*/ 116681 h 200025"/>
                        <a:gd name="connsiteX8" fmla="*/ 167164 w 190500"/>
                        <a:gd name="connsiteY8" fmla="*/ 83344 h 200025"/>
                        <a:gd name="connsiteX9" fmla="*/ 190976 w 190500"/>
                        <a:gd name="connsiteY9" fmla="*/ 34766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0500" h="200025">
                          <a:moveTo>
                            <a:pt x="159544" y="7144"/>
                          </a:moveTo>
                          <a:cubicBezTo>
                            <a:pt x="156686" y="47149"/>
                            <a:pt x="130969" y="76676"/>
                            <a:pt x="90964" y="84296"/>
                          </a:cubicBezTo>
                          <a:lnTo>
                            <a:pt x="90964" y="84296"/>
                          </a:lnTo>
                          <a:cubicBezTo>
                            <a:pt x="46196" y="93821"/>
                            <a:pt x="15716" y="123349"/>
                            <a:pt x="7144" y="166211"/>
                          </a:cubicBezTo>
                          <a:lnTo>
                            <a:pt x="38576" y="193834"/>
                          </a:lnTo>
                          <a:lnTo>
                            <a:pt x="38576" y="193834"/>
                          </a:lnTo>
                          <a:cubicBezTo>
                            <a:pt x="41434" y="153829"/>
                            <a:pt x="67151" y="124301"/>
                            <a:pt x="107156" y="116681"/>
                          </a:cubicBezTo>
                          <a:lnTo>
                            <a:pt x="107156" y="116681"/>
                          </a:lnTo>
                          <a:cubicBezTo>
                            <a:pt x="131921" y="111919"/>
                            <a:pt x="152876" y="99536"/>
                            <a:pt x="167164" y="83344"/>
                          </a:cubicBezTo>
                          <a:cubicBezTo>
                            <a:pt x="178594" y="70009"/>
                            <a:pt x="187166" y="53816"/>
                            <a:pt x="190976" y="3476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384" name="Freeform: Shape 481">
                      <a:extLst>
                        <a:ext uri="{FF2B5EF4-FFF2-40B4-BE49-F238E27FC236}">
                          <a16:creationId xmlns:a16="http://schemas.microsoft.com/office/drawing/2014/main" id="{D2192BD9-A37D-46F8-997A-93A136ED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7789" y="3782377"/>
                      <a:ext cx="314325" cy="285750"/>
                    </a:xfrm>
                    <a:custGeom>
                      <a:avLst/>
                      <a:gdLst>
                        <a:gd name="connsiteX0" fmla="*/ 7144 w 314325"/>
                        <a:gd name="connsiteY0" fmla="*/ 35719 h 285750"/>
                        <a:gd name="connsiteX1" fmla="*/ 290989 w 314325"/>
                        <a:gd name="connsiteY1" fmla="*/ 285274 h 285750"/>
                        <a:gd name="connsiteX2" fmla="*/ 315754 w 314325"/>
                        <a:gd name="connsiteY2" fmla="*/ 256699 h 285750"/>
                        <a:gd name="connsiteX3" fmla="*/ 32861 w 314325"/>
                        <a:gd name="connsiteY3" fmla="*/ 7144 h 285750"/>
                        <a:gd name="connsiteX4" fmla="*/ 20479 w 314325"/>
                        <a:gd name="connsiteY4" fmla="*/ 21431 h 285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4325" h="285750">
                          <a:moveTo>
                            <a:pt x="7144" y="35719"/>
                          </a:moveTo>
                          <a:lnTo>
                            <a:pt x="290989" y="285274"/>
                          </a:lnTo>
                          <a:lnTo>
                            <a:pt x="315754" y="256699"/>
                          </a:lnTo>
                          <a:lnTo>
                            <a:pt x="32861" y="7144"/>
                          </a:lnTo>
                          <a:lnTo>
                            <a:pt x="20479" y="21431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Calibri" panose="020F0502020204030204"/>
                      </a:endParaRPr>
                    </a:p>
                  </p:txBody>
                </p:sp>
              </p:grpSp>
            </p:grpSp>
            <p:sp>
              <p:nvSpPr>
                <p:cNvPr id="378" name="Graphic 482">
                  <a:extLst>
                    <a:ext uri="{FF2B5EF4-FFF2-40B4-BE49-F238E27FC236}">
                      <a16:creationId xmlns:a16="http://schemas.microsoft.com/office/drawing/2014/main" id="{30AAD8CA-225E-412C-8876-6C9B8BC04B01}"/>
                    </a:ext>
                  </a:extLst>
                </p:cNvPr>
                <p:cNvSpPr/>
                <p:nvPr/>
              </p:nvSpPr>
              <p:spPr>
                <a:xfrm>
                  <a:off x="5594050" y="1418914"/>
                  <a:ext cx="89200" cy="185574"/>
                </a:xfrm>
                <a:custGeom>
                  <a:avLst/>
                  <a:gdLst>
                    <a:gd name="connsiteX0" fmla="*/ 81773 w 88965"/>
                    <a:gd name="connsiteY0" fmla="*/ 22306 h 148665"/>
                    <a:gd name="connsiteX1" fmla="*/ 67638 w 88965"/>
                    <a:gd name="connsiteY1" fmla="*/ 22306 h 148665"/>
                    <a:gd name="connsiteX2" fmla="*/ 66906 w 88965"/>
                    <a:gd name="connsiteY2" fmla="*/ 21575 h 148665"/>
                    <a:gd name="connsiteX3" fmla="*/ 66906 w 88965"/>
                    <a:gd name="connsiteY3" fmla="*/ 2991 h 148665"/>
                    <a:gd name="connsiteX4" fmla="*/ 63921 w 88965"/>
                    <a:gd name="connsiteY4" fmla="*/ 6 h 148665"/>
                    <a:gd name="connsiteX5" fmla="*/ 25291 w 88965"/>
                    <a:gd name="connsiteY5" fmla="*/ 6 h 148665"/>
                    <a:gd name="connsiteX6" fmla="*/ 22306 w 88965"/>
                    <a:gd name="connsiteY6" fmla="*/ 2991 h 148665"/>
                    <a:gd name="connsiteX7" fmla="*/ 22306 w 88965"/>
                    <a:gd name="connsiteY7" fmla="*/ 21575 h 148665"/>
                    <a:gd name="connsiteX8" fmla="*/ 21575 w 88965"/>
                    <a:gd name="connsiteY8" fmla="*/ 22306 h 148665"/>
                    <a:gd name="connsiteX9" fmla="*/ 7440 w 88965"/>
                    <a:gd name="connsiteY9" fmla="*/ 22306 h 148665"/>
                    <a:gd name="connsiteX10" fmla="*/ 6 w 88965"/>
                    <a:gd name="connsiteY10" fmla="*/ 29739 h 148665"/>
                    <a:gd name="connsiteX11" fmla="*/ 6 w 88965"/>
                    <a:gd name="connsiteY11" fmla="*/ 141238 h 148665"/>
                    <a:gd name="connsiteX12" fmla="*/ 7440 w 88965"/>
                    <a:gd name="connsiteY12" fmla="*/ 148671 h 148665"/>
                    <a:gd name="connsiteX13" fmla="*/ 81773 w 88965"/>
                    <a:gd name="connsiteY13" fmla="*/ 148671 h 148665"/>
                    <a:gd name="connsiteX14" fmla="*/ 89206 w 88965"/>
                    <a:gd name="connsiteY14" fmla="*/ 141238 h 148665"/>
                    <a:gd name="connsiteX15" fmla="*/ 89206 w 88965"/>
                    <a:gd name="connsiteY15" fmla="*/ 29739 h 148665"/>
                    <a:gd name="connsiteX16" fmla="*/ 81773 w 88965"/>
                    <a:gd name="connsiteY16" fmla="*/ 22306 h 148665"/>
                    <a:gd name="connsiteX17" fmla="*/ 65267 w 88965"/>
                    <a:gd name="connsiteY17" fmla="*/ 48674 h 148665"/>
                    <a:gd name="connsiteX18" fmla="*/ 52040 w 88965"/>
                    <a:gd name="connsiteY18" fmla="*/ 81772 h 148665"/>
                    <a:gd name="connsiteX19" fmla="*/ 59473 w 88965"/>
                    <a:gd name="connsiteY19" fmla="*/ 81772 h 148665"/>
                    <a:gd name="connsiteX20" fmla="*/ 29740 w 88965"/>
                    <a:gd name="connsiteY20" fmla="*/ 118938 h 148665"/>
                    <a:gd name="connsiteX21" fmla="*/ 37173 w 88965"/>
                    <a:gd name="connsiteY21" fmla="*/ 81772 h 148665"/>
                    <a:gd name="connsiteX22" fmla="*/ 29740 w 88965"/>
                    <a:gd name="connsiteY22" fmla="*/ 81772 h 148665"/>
                    <a:gd name="connsiteX23" fmla="*/ 36705 w 88965"/>
                    <a:gd name="connsiteY23" fmla="*/ 47006 h 148665"/>
                    <a:gd name="connsiteX24" fmla="*/ 39631 w 88965"/>
                    <a:gd name="connsiteY24" fmla="*/ 44606 h 148665"/>
                    <a:gd name="connsiteX25" fmla="*/ 62546 w 88965"/>
                    <a:gd name="connsiteY25" fmla="*/ 44606 h 148665"/>
                    <a:gd name="connsiteX26" fmla="*/ 65267 w 88965"/>
                    <a:gd name="connsiteY26" fmla="*/ 48674 h 148665"/>
                    <a:gd name="connsiteX0" fmla="*/ 81767 w 89200"/>
                    <a:gd name="connsiteY0" fmla="*/ 22300 h 177240"/>
                    <a:gd name="connsiteX1" fmla="*/ 67632 w 89200"/>
                    <a:gd name="connsiteY1" fmla="*/ 22300 h 177240"/>
                    <a:gd name="connsiteX2" fmla="*/ 66900 w 89200"/>
                    <a:gd name="connsiteY2" fmla="*/ 21569 h 177240"/>
                    <a:gd name="connsiteX3" fmla="*/ 66900 w 89200"/>
                    <a:gd name="connsiteY3" fmla="*/ 2985 h 177240"/>
                    <a:gd name="connsiteX4" fmla="*/ 63915 w 89200"/>
                    <a:gd name="connsiteY4" fmla="*/ 0 h 177240"/>
                    <a:gd name="connsiteX5" fmla="*/ 25285 w 89200"/>
                    <a:gd name="connsiteY5" fmla="*/ 0 h 177240"/>
                    <a:gd name="connsiteX6" fmla="*/ 22300 w 89200"/>
                    <a:gd name="connsiteY6" fmla="*/ 2985 h 177240"/>
                    <a:gd name="connsiteX7" fmla="*/ 22300 w 89200"/>
                    <a:gd name="connsiteY7" fmla="*/ 21569 h 177240"/>
                    <a:gd name="connsiteX8" fmla="*/ 21569 w 89200"/>
                    <a:gd name="connsiteY8" fmla="*/ 22300 h 177240"/>
                    <a:gd name="connsiteX9" fmla="*/ 7434 w 89200"/>
                    <a:gd name="connsiteY9" fmla="*/ 22300 h 177240"/>
                    <a:gd name="connsiteX10" fmla="*/ 0 w 89200"/>
                    <a:gd name="connsiteY10" fmla="*/ 29733 h 177240"/>
                    <a:gd name="connsiteX11" fmla="*/ 0 w 89200"/>
                    <a:gd name="connsiteY11" fmla="*/ 141232 h 177240"/>
                    <a:gd name="connsiteX12" fmla="*/ 8625 w 89200"/>
                    <a:gd name="connsiteY12" fmla="*/ 177240 h 177240"/>
                    <a:gd name="connsiteX13" fmla="*/ 81767 w 89200"/>
                    <a:gd name="connsiteY13" fmla="*/ 148665 h 177240"/>
                    <a:gd name="connsiteX14" fmla="*/ 89200 w 89200"/>
                    <a:gd name="connsiteY14" fmla="*/ 141232 h 177240"/>
                    <a:gd name="connsiteX15" fmla="*/ 89200 w 89200"/>
                    <a:gd name="connsiteY15" fmla="*/ 29733 h 177240"/>
                    <a:gd name="connsiteX16" fmla="*/ 81767 w 89200"/>
                    <a:gd name="connsiteY16" fmla="*/ 22300 h 177240"/>
                    <a:gd name="connsiteX17" fmla="*/ 65261 w 89200"/>
                    <a:gd name="connsiteY17" fmla="*/ 48668 h 177240"/>
                    <a:gd name="connsiteX18" fmla="*/ 52034 w 89200"/>
                    <a:gd name="connsiteY18" fmla="*/ 81766 h 177240"/>
                    <a:gd name="connsiteX19" fmla="*/ 59467 w 89200"/>
                    <a:gd name="connsiteY19" fmla="*/ 81766 h 177240"/>
                    <a:gd name="connsiteX20" fmla="*/ 29734 w 89200"/>
                    <a:gd name="connsiteY20" fmla="*/ 118932 h 177240"/>
                    <a:gd name="connsiteX21" fmla="*/ 37167 w 89200"/>
                    <a:gd name="connsiteY21" fmla="*/ 81766 h 177240"/>
                    <a:gd name="connsiteX22" fmla="*/ 29734 w 89200"/>
                    <a:gd name="connsiteY22" fmla="*/ 81766 h 177240"/>
                    <a:gd name="connsiteX23" fmla="*/ 36699 w 89200"/>
                    <a:gd name="connsiteY23" fmla="*/ 47000 h 177240"/>
                    <a:gd name="connsiteX24" fmla="*/ 39625 w 89200"/>
                    <a:gd name="connsiteY24" fmla="*/ 44600 h 177240"/>
                    <a:gd name="connsiteX25" fmla="*/ 62540 w 89200"/>
                    <a:gd name="connsiteY25" fmla="*/ 44600 h 177240"/>
                    <a:gd name="connsiteX26" fmla="*/ 65261 w 89200"/>
                    <a:gd name="connsiteY26" fmla="*/ 48668 h 177240"/>
                    <a:gd name="connsiteX0" fmla="*/ 81767 w 89200"/>
                    <a:gd name="connsiteY0" fmla="*/ 22300 h 185574"/>
                    <a:gd name="connsiteX1" fmla="*/ 67632 w 89200"/>
                    <a:gd name="connsiteY1" fmla="*/ 22300 h 185574"/>
                    <a:gd name="connsiteX2" fmla="*/ 66900 w 89200"/>
                    <a:gd name="connsiteY2" fmla="*/ 21569 h 185574"/>
                    <a:gd name="connsiteX3" fmla="*/ 66900 w 89200"/>
                    <a:gd name="connsiteY3" fmla="*/ 2985 h 185574"/>
                    <a:gd name="connsiteX4" fmla="*/ 63915 w 89200"/>
                    <a:gd name="connsiteY4" fmla="*/ 0 h 185574"/>
                    <a:gd name="connsiteX5" fmla="*/ 25285 w 89200"/>
                    <a:gd name="connsiteY5" fmla="*/ 0 h 185574"/>
                    <a:gd name="connsiteX6" fmla="*/ 22300 w 89200"/>
                    <a:gd name="connsiteY6" fmla="*/ 2985 h 185574"/>
                    <a:gd name="connsiteX7" fmla="*/ 22300 w 89200"/>
                    <a:gd name="connsiteY7" fmla="*/ 21569 h 185574"/>
                    <a:gd name="connsiteX8" fmla="*/ 21569 w 89200"/>
                    <a:gd name="connsiteY8" fmla="*/ 22300 h 185574"/>
                    <a:gd name="connsiteX9" fmla="*/ 7434 w 89200"/>
                    <a:gd name="connsiteY9" fmla="*/ 22300 h 185574"/>
                    <a:gd name="connsiteX10" fmla="*/ 0 w 89200"/>
                    <a:gd name="connsiteY10" fmla="*/ 29733 h 185574"/>
                    <a:gd name="connsiteX11" fmla="*/ 0 w 89200"/>
                    <a:gd name="connsiteY11" fmla="*/ 141232 h 185574"/>
                    <a:gd name="connsiteX12" fmla="*/ 5053 w 89200"/>
                    <a:gd name="connsiteY12" fmla="*/ 185574 h 185574"/>
                    <a:gd name="connsiteX13" fmla="*/ 81767 w 89200"/>
                    <a:gd name="connsiteY13" fmla="*/ 148665 h 185574"/>
                    <a:gd name="connsiteX14" fmla="*/ 89200 w 89200"/>
                    <a:gd name="connsiteY14" fmla="*/ 141232 h 185574"/>
                    <a:gd name="connsiteX15" fmla="*/ 89200 w 89200"/>
                    <a:gd name="connsiteY15" fmla="*/ 29733 h 185574"/>
                    <a:gd name="connsiteX16" fmla="*/ 81767 w 89200"/>
                    <a:gd name="connsiteY16" fmla="*/ 22300 h 185574"/>
                    <a:gd name="connsiteX17" fmla="*/ 65261 w 89200"/>
                    <a:gd name="connsiteY17" fmla="*/ 48668 h 185574"/>
                    <a:gd name="connsiteX18" fmla="*/ 52034 w 89200"/>
                    <a:gd name="connsiteY18" fmla="*/ 81766 h 185574"/>
                    <a:gd name="connsiteX19" fmla="*/ 59467 w 89200"/>
                    <a:gd name="connsiteY19" fmla="*/ 81766 h 185574"/>
                    <a:gd name="connsiteX20" fmla="*/ 29734 w 89200"/>
                    <a:gd name="connsiteY20" fmla="*/ 118932 h 185574"/>
                    <a:gd name="connsiteX21" fmla="*/ 37167 w 89200"/>
                    <a:gd name="connsiteY21" fmla="*/ 81766 h 185574"/>
                    <a:gd name="connsiteX22" fmla="*/ 29734 w 89200"/>
                    <a:gd name="connsiteY22" fmla="*/ 81766 h 185574"/>
                    <a:gd name="connsiteX23" fmla="*/ 36699 w 89200"/>
                    <a:gd name="connsiteY23" fmla="*/ 47000 h 185574"/>
                    <a:gd name="connsiteX24" fmla="*/ 39625 w 89200"/>
                    <a:gd name="connsiteY24" fmla="*/ 44600 h 185574"/>
                    <a:gd name="connsiteX25" fmla="*/ 62540 w 89200"/>
                    <a:gd name="connsiteY25" fmla="*/ 44600 h 185574"/>
                    <a:gd name="connsiteX26" fmla="*/ 65261 w 89200"/>
                    <a:gd name="connsiteY26" fmla="*/ 48668 h 18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200" h="185574">
                      <a:moveTo>
                        <a:pt x="81767" y="22300"/>
                      </a:moveTo>
                      <a:lnTo>
                        <a:pt x="67632" y="22300"/>
                      </a:lnTo>
                      <a:cubicBezTo>
                        <a:pt x="67222" y="22300"/>
                        <a:pt x="66900" y="21978"/>
                        <a:pt x="66900" y="21569"/>
                      </a:cubicBezTo>
                      <a:lnTo>
                        <a:pt x="66900" y="2985"/>
                      </a:lnTo>
                      <a:cubicBezTo>
                        <a:pt x="66900" y="1347"/>
                        <a:pt x="65583" y="0"/>
                        <a:pt x="63915" y="0"/>
                      </a:cubicBezTo>
                      <a:lnTo>
                        <a:pt x="25285" y="0"/>
                      </a:lnTo>
                      <a:cubicBezTo>
                        <a:pt x="23647" y="0"/>
                        <a:pt x="22300" y="1347"/>
                        <a:pt x="22300" y="2985"/>
                      </a:cubicBezTo>
                      <a:lnTo>
                        <a:pt x="22300" y="21569"/>
                      </a:lnTo>
                      <a:cubicBezTo>
                        <a:pt x="22300" y="21978"/>
                        <a:pt x="21978" y="22300"/>
                        <a:pt x="21569" y="22300"/>
                      </a:cubicBezTo>
                      <a:lnTo>
                        <a:pt x="7434" y="22300"/>
                      </a:lnTo>
                      <a:cubicBezTo>
                        <a:pt x="3337" y="22300"/>
                        <a:pt x="0" y="25636"/>
                        <a:pt x="0" y="29733"/>
                      </a:cubicBezTo>
                      <a:lnTo>
                        <a:pt x="0" y="141232"/>
                      </a:lnTo>
                      <a:cubicBezTo>
                        <a:pt x="0" y="145329"/>
                        <a:pt x="956" y="185574"/>
                        <a:pt x="5053" y="185574"/>
                      </a:cubicBezTo>
                      <a:cubicBezTo>
                        <a:pt x="29831" y="185574"/>
                        <a:pt x="56989" y="148665"/>
                        <a:pt x="81767" y="148665"/>
                      </a:cubicBezTo>
                      <a:cubicBezTo>
                        <a:pt x="85864" y="148665"/>
                        <a:pt x="89200" y="145329"/>
                        <a:pt x="89200" y="141232"/>
                      </a:cubicBezTo>
                      <a:lnTo>
                        <a:pt x="89200" y="29733"/>
                      </a:lnTo>
                      <a:cubicBezTo>
                        <a:pt x="89200" y="25636"/>
                        <a:pt x="85864" y="22300"/>
                        <a:pt x="81767" y="22300"/>
                      </a:cubicBezTo>
                      <a:close/>
                      <a:moveTo>
                        <a:pt x="65261" y="48668"/>
                      </a:moveTo>
                      <a:lnTo>
                        <a:pt x="52034" y="81766"/>
                      </a:lnTo>
                      <a:lnTo>
                        <a:pt x="59467" y="81766"/>
                      </a:lnTo>
                      <a:lnTo>
                        <a:pt x="29734" y="118932"/>
                      </a:lnTo>
                      <a:lnTo>
                        <a:pt x="37167" y="81766"/>
                      </a:lnTo>
                      <a:lnTo>
                        <a:pt x="29734" y="81766"/>
                      </a:lnTo>
                      <a:lnTo>
                        <a:pt x="36699" y="47000"/>
                      </a:lnTo>
                      <a:cubicBezTo>
                        <a:pt x="36962" y="45624"/>
                        <a:pt x="38191" y="44600"/>
                        <a:pt x="39625" y="44600"/>
                      </a:cubicBezTo>
                      <a:lnTo>
                        <a:pt x="62540" y="44600"/>
                      </a:lnTo>
                      <a:cubicBezTo>
                        <a:pt x="64617" y="44600"/>
                        <a:pt x="66051" y="46736"/>
                        <a:pt x="65261" y="4866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2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349" name="Gruppe 348">
                <a:extLst>
                  <a:ext uri="{FF2B5EF4-FFF2-40B4-BE49-F238E27FC236}">
                    <a16:creationId xmlns:a16="http://schemas.microsoft.com/office/drawing/2014/main" id="{6EF4B8A0-73DA-4145-9A15-56B0A057921E}"/>
                  </a:ext>
                </a:extLst>
              </p:cNvPr>
              <p:cNvGrpSpPr/>
              <p:nvPr/>
            </p:nvGrpSpPr>
            <p:grpSpPr>
              <a:xfrm>
                <a:off x="1840074" y="3446591"/>
                <a:ext cx="3770947" cy="2619643"/>
                <a:chOff x="1840074" y="3446591"/>
                <a:chExt cx="3770947" cy="2619643"/>
              </a:xfrm>
            </p:grpSpPr>
            <p:grpSp>
              <p:nvGrpSpPr>
                <p:cNvPr id="350" name="Gruppe 349">
                  <a:extLst>
                    <a:ext uri="{FF2B5EF4-FFF2-40B4-BE49-F238E27FC236}">
                      <a16:creationId xmlns:a16="http://schemas.microsoft.com/office/drawing/2014/main" id="{9D7EE4C6-AD90-4803-AA53-F73E05DFC345}"/>
                    </a:ext>
                  </a:extLst>
                </p:cNvPr>
                <p:cNvGrpSpPr/>
                <p:nvPr/>
              </p:nvGrpSpPr>
              <p:grpSpPr>
                <a:xfrm>
                  <a:off x="2267670" y="3446591"/>
                  <a:ext cx="3343351" cy="2189414"/>
                  <a:chOff x="3402531" y="3102864"/>
                  <a:chExt cx="4114894" cy="2694663"/>
                </a:xfrm>
              </p:grpSpPr>
              <p:pic>
                <p:nvPicPr>
                  <p:cNvPr id="368" name="Billede 367">
                    <a:extLst>
                      <a:ext uri="{FF2B5EF4-FFF2-40B4-BE49-F238E27FC236}">
                        <a16:creationId xmlns:a16="http://schemas.microsoft.com/office/drawing/2014/main" id="{08A386D3-6E04-4122-A236-D117CF1EDD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 cstate="print">
                    <a:duotone>
                      <a:srgbClr val="4472C4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161" t="26667" r="14874" b="26451"/>
                  <a:stretch/>
                </p:blipFill>
                <p:spPr>
                  <a:xfrm>
                    <a:off x="3402531" y="3102864"/>
                    <a:ext cx="4114894" cy="2694663"/>
                  </a:xfrm>
                  <a:prstGeom prst="rect">
                    <a:avLst/>
                  </a:prstGeom>
                </p:spPr>
              </p:pic>
              <p:sp>
                <p:nvSpPr>
                  <p:cNvPr id="369" name="Rektangel: afrundede hjørner 368">
                    <a:extLst>
                      <a:ext uri="{FF2B5EF4-FFF2-40B4-BE49-F238E27FC236}">
                        <a16:creationId xmlns:a16="http://schemas.microsoft.com/office/drawing/2014/main" id="{578A48C6-7DD9-486B-821B-0DFD2ABB4EAB}"/>
                      </a:ext>
                    </a:extLst>
                  </p:cNvPr>
                  <p:cNvSpPr/>
                  <p:nvPr/>
                </p:nvSpPr>
                <p:spPr>
                  <a:xfrm>
                    <a:off x="4713653" y="3576514"/>
                    <a:ext cx="1452686" cy="673100"/>
                  </a:xfrm>
                  <a:prstGeom prst="round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76200" cap="flat" cmpd="sng" algn="ctr">
                    <a:solidFill>
                      <a:srgbClr val="1D4999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7429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46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351" name="Billede 350">
                  <a:extLst>
                    <a:ext uri="{FF2B5EF4-FFF2-40B4-BE49-F238E27FC236}">
                      <a16:creationId xmlns:a16="http://schemas.microsoft.com/office/drawing/2014/main" id="{ECD7CD05-B0C5-489C-8D21-01580E00D7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duotone>
                    <a:srgbClr val="4472C4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198" t="19877" r="43827" b="19877"/>
                <a:stretch/>
              </p:blipFill>
              <p:spPr>
                <a:xfrm rot="18575141">
                  <a:off x="3656972" y="3861022"/>
                  <a:ext cx="134448" cy="620124"/>
                </a:xfrm>
                <a:prstGeom prst="rect">
                  <a:avLst/>
                </a:prstGeom>
              </p:spPr>
            </p:pic>
            <p:pic>
              <p:nvPicPr>
                <p:cNvPr id="352" name="Grafik 351" descr="Mønter">
                  <a:extLst>
                    <a:ext uri="{FF2B5EF4-FFF2-40B4-BE49-F238E27FC236}">
                      <a16:creationId xmlns:a16="http://schemas.microsoft.com/office/drawing/2014/main" id="{6E0D9F41-7CD3-4B60-9BAF-3382C57AED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2584" y="3893344"/>
                  <a:ext cx="333641" cy="333641"/>
                </a:xfrm>
                <a:prstGeom prst="rect">
                  <a:avLst/>
                </a:prstGeom>
              </p:spPr>
            </p:pic>
            <p:grpSp>
              <p:nvGrpSpPr>
                <p:cNvPr id="353" name="Gruppe 352">
                  <a:extLst>
                    <a:ext uri="{FF2B5EF4-FFF2-40B4-BE49-F238E27FC236}">
                      <a16:creationId xmlns:a16="http://schemas.microsoft.com/office/drawing/2014/main" id="{718E209C-649A-4B00-814F-BD56859622FD}"/>
                    </a:ext>
                  </a:extLst>
                </p:cNvPr>
                <p:cNvGrpSpPr/>
                <p:nvPr/>
              </p:nvGrpSpPr>
              <p:grpSpPr>
                <a:xfrm rot="2521024">
                  <a:off x="4210216" y="3958912"/>
                  <a:ext cx="227940" cy="118864"/>
                  <a:chOff x="1828800" y="2438900"/>
                  <a:chExt cx="2304000" cy="508000"/>
                </a:xfrm>
              </p:grpSpPr>
              <p:cxnSp>
                <p:nvCxnSpPr>
                  <p:cNvPr id="365" name="Lige forbindelse 364">
                    <a:extLst>
                      <a:ext uri="{FF2B5EF4-FFF2-40B4-BE49-F238E27FC236}">
                        <a16:creationId xmlns:a16="http://schemas.microsoft.com/office/drawing/2014/main" id="{631D0287-F662-4BEE-830D-EF65879C7F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8800" y="2692900"/>
                    <a:ext cx="230400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1D499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6" name="Lige forbindelse 365">
                    <a:extLst>
                      <a:ext uri="{FF2B5EF4-FFF2-40B4-BE49-F238E27FC236}">
                        <a16:creationId xmlns:a16="http://schemas.microsoft.com/office/drawing/2014/main" id="{4283CCB0-8C2A-441C-B808-CCB23C94FF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24800" y="2946900"/>
                    <a:ext cx="151200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1D499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7" name="Lige forbindelse 366">
                    <a:extLst>
                      <a:ext uri="{FF2B5EF4-FFF2-40B4-BE49-F238E27FC236}">
                        <a16:creationId xmlns:a16="http://schemas.microsoft.com/office/drawing/2014/main" id="{5440166B-5DAB-47B8-8953-AAE066FDCD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24800" y="2438900"/>
                    <a:ext cx="151200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1D4999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54" name="Gruppe 353">
                  <a:extLst>
                    <a:ext uri="{FF2B5EF4-FFF2-40B4-BE49-F238E27FC236}">
                      <a16:creationId xmlns:a16="http://schemas.microsoft.com/office/drawing/2014/main" id="{A8A64CB6-64B3-407C-8785-0625D1C729A3}"/>
                    </a:ext>
                  </a:extLst>
                </p:cNvPr>
                <p:cNvGrpSpPr/>
                <p:nvPr/>
              </p:nvGrpSpPr>
              <p:grpSpPr>
                <a:xfrm>
                  <a:off x="2373382" y="4244185"/>
                  <a:ext cx="1497905" cy="1497904"/>
                  <a:chOff x="6412211" y="3891257"/>
                  <a:chExt cx="1843575" cy="1843575"/>
                </a:xfrm>
              </p:grpSpPr>
              <p:grpSp>
                <p:nvGrpSpPr>
                  <p:cNvPr id="356" name="Gruppe 355">
                    <a:extLst>
                      <a:ext uri="{FF2B5EF4-FFF2-40B4-BE49-F238E27FC236}">
                        <a16:creationId xmlns:a16="http://schemas.microsoft.com/office/drawing/2014/main" id="{23C27C3F-E11F-4800-AB78-7A791F86BB6B}"/>
                      </a:ext>
                    </a:extLst>
                  </p:cNvPr>
                  <p:cNvGrpSpPr/>
                  <p:nvPr/>
                </p:nvGrpSpPr>
                <p:grpSpPr>
                  <a:xfrm>
                    <a:off x="6412211" y="3891257"/>
                    <a:ext cx="1843575" cy="1843575"/>
                    <a:chOff x="1567836" y="3959350"/>
                    <a:chExt cx="1843575" cy="1843575"/>
                  </a:xfrm>
                </p:grpSpPr>
                <p:pic>
                  <p:nvPicPr>
                    <p:cNvPr id="358" name="Grafik 357" descr="Bruger">
                      <a:extLst>
                        <a:ext uri="{FF2B5EF4-FFF2-40B4-BE49-F238E27FC236}">
                          <a16:creationId xmlns:a16="http://schemas.microsoft.com/office/drawing/2014/main" id="{CD0E1FF7-DFEB-41B6-B795-32EB59E608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2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67836" y="3959350"/>
                      <a:ext cx="1843575" cy="184357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59" name="Rutediagram: Forsinkelse 358">
                      <a:extLst>
                        <a:ext uri="{FF2B5EF4-FFF2-40B4-BE49-F238E27FC236}">
                          <a16:creationId xmlns:a16="http://schemas.microsoft.com/office/drawing/2014/main" id="{49A80631-54DD-424E-AB7A-1FC11EE63D1D}"/>
                        </a:ext>
                      </a:extLst>
                    </p:cNvPr>
                    <p:cNvSpPr/>
                    <p:nvPr/>
                  </p:nvSpPr>
                  <p:spPr>
                    <a:xfrm rot="16013516">
                      <a:off x="2782893" y="4953880"/>
                      <a:ext cx="343521" cy="160743"/>
                    </a:xfrm>
                    <a:prstGeom prst="flowChartDelay">
                      <a:avLst/>
                    </a:prstGeom>
                    <a:solidFill>
                      <a:srgbClr val="1D499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Rutediagram: Forsinkelse 359">
                      <a:extLst>
                        <a:ext uri="{FF2B5EF4-FFF2-40B4-BE49-F238E27FC236}">
                          <a16:creationId xmlns:a16="http://schemas.microsoft.com/office/drawing/2014/main" id="{19430FE4-110C-476F-B736-C1D7895E31B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865254" y="4940910"/>
                      <a:ext cx="343521" cy="160743"/>
                    </a:xfrm>
                    <a:prstGeom prst="flowChartDelay">
                      <a:avLst/>
                    </a:prstGeom>
                    <a:solidFill>
                      <a:srgbClr val="1D499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7429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463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61" name="Gruppe 360">
                      <a:extLst>
                        <a:ext uri="{FF2B5EF4-FFF2-40B4-BE49-F238E27FC236}">
                          <a16:creationId xmlns:a16="http://schemas.microsoft.com/office/drawing/2014/main" id="{0CC2BD30-A88E-49F8-9991-818AA3907A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32194" y="4504282"/>
                      <a:ext cx="1116000" cy="1116000"/>
                      <a:chOff x="1932194" y="4533466"/>
                      <a:chExt cx="1116000" cy="1116000"/>
                    </a:xfrm>
                  </p:grpSpPr>
                  <p:sp>
                    <p:nvSpPr>
                      <p:cNvPr id="362" name="Ellipse 361">
                        <a:extLst>
                          <a:ext uri="{FF2B5EF4-FFF2-40B4-BE49-F238E27FC236}">
                            <a16:creationId xmlns:a16="http://schemas.microsoft.com/office/drawing/2014/main" id="{032BD905-4415-42F6-B6E3-0ACFEF34D9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32194" y="4533466"/>
                        <a:ext cx="1116000" cy="1116000"/>
                      </a:xfrm>
                      <a:prstGeom prst="ellipse">
                        <a:avLst/>
                      </a:prstGeom>
                      <a:noFill/>
                      <a:ln w="98425" cap="flat" cmpd="sng" algn="ctr">
                        <a:solidFill>
                          <a:srgbClr val="1D4999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74295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a-DK" sz="1463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363" name="Lige forbindelse 362">
                        <a:extLst>
                          <a:ext uri="{FF2B5EF4-FFF2-40B4-BE49-F238E27FC236}">
                            <a16:creationId xmlns:a16="http://schemas.microsoft.com/office/drawing/2014/main" id="{36EC7EE0-FA8A-4FB5-802F-B1A049D61A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120630" y="4717915"/>
                        <a:ext cx="379379" cy="603115"/>
                      </a:xfrm>
                      <a:prstGeom prst="line">
                        <a:avLst/>
                      </a:prstGeom>
                      <a:noFill/>
                      <a:ln w="60325" cap="flat" cmpd="sng" algn="ctr">
                        <a:solidFill>
                          <a:srgbClr val="1D499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64" name="Lige forbindelse 363">
                        <a:extLst>
                          <a:ext uri="{FF2B5EF4-FFF2-40B4-BE49-F238E27FC236}">
                            <a16:creationId xmlns:a16="http://schemas.microsoft.com/office/drawing/2014/main" id="{410088E6-E983-47D8-8EB5-45CA9127B4C5}"/>
                          </a:ext>
                        </a:extLst>
                      </p:cNvPr>
                      <p:cNvCxnSpPr>
                        <a:cxnSpLocks/>
                        <a:stCxn id="362" idx="7"/>
                      </p:cNvCxnSpPr>
                      <p:nvPr/>
                    </p:nvCxnSpPr>
                    <p:spPr>
                      <a:xfrm flipH="1">
                        <a:off x="2500009" y="4696900"/>
                        <a:ext cx="384751" cy="585219"/>
                      </a:xfrm>
                      <a:prstGeom prst="line">
                        <a:avLst/>
                      </a:prstGeom>
                      <a:noFill/>
                      <a:ln w="60325" cap="flat" cmpd="sng" algn="ctr">
                        <a:solidFill>
                          <a:srgbClr val="1D499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pic>
                <p:nvPicPr>
                  <p:cNvPr id="357" name="Picture 196">
                    <a:extLst>
                      <a:ext uri="{FF2B5EF4-FFF2-40B4-BE49-F238E27FC236}">
                        <a16:creationId xmlns:a16="http://schemas.microsoft.com/office/drawing/2014/main" id="{FDBBDC51-D124-4E3A-9ED0-723EDEB7E0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140098" y="4952365"/>
                    <a:ext cx="458727" cy="36058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5" name="Rutediagram: Onlinelager 155">
                  <a:extLst>
                    <a:ext uri="{FF2B5EF4-FFF2-40B4-BE49-F238E27FC236}">
                      <a16:creationId xmlns:a16="http://schemas.microsoft.com/office/drawing/2014/main" id="{B640C4C6-97C3-44B6-B593-2B33EA17C413}"/>
                    </a:ext>
                  </a:extLst>
                </p:cNvPr>
                <p:cNvSpPr/>
                <p:nvPr/>
              </p:nvSpPr>
              <p:spPr>
                <a:xfrm rot="16916616" flipV="1">
                  <a:off x="2920183" y="4073130"/>
                  <a:ext cx="912995" cy="3073214"/>
                </a:xfrm>
                <a:custGeom>
                  <a:avLst/>
                  <a:gdLst>
                    <a:gd name="connsiteX0" fmla="*/ 1667 w 10000"/>
                    <a:gd name="connsiteY0" fmla="*/ 0 h 10000"/>
                    <a:gd name="connsiteX1" fmla="*/ 10000 w 10000"/>
                    <a:gd name="connsiteY1" fmla="*/ 0 h 10000"/>
                    <a:gd name="connsiteX2" fmla="*/ 8333 w 10000"/>
                    <a:gd name="connsiteY2" fmla="*/ 5000 h 10000"/>
                    <a:gd name="connsiteX3" fmla="*/ 10000 w 10000"/>
                    <a:gd name="connsiteY3" fmla="*/ 10000 h 10000"/>
                    <a:gd name="connsiteX4" fmla="*/ 1667 w 10000"/>
                    <a:gd name="connsiteY4" fmla="*/ 10000 h 10000"/>
                    <a:gd name="connsiteX5" fmla="*/ 0 w 10000"/>
                    <a:gd name="connsiteY5" fmla="*/ 5000 h 10000"/>
                    <a:gd name="connsiteX6" fmla="*/ 1667 w 10000"/>
                    <a:gd name="connsiteY6" fmla="*/ 0 h 10000"/>
                    <a:gd name="connsiteX0" fmla="*/ 1667 w 10000"/>
                    <a:gd name="connsiteY0" fmla="*/ 382 h 10382"/>
                    <a:gd name="connsiteX1" fmla="*/ 9317 w 10000"/>
                    <a:gd name="connsiteY1" fmla="*/ 0 h 10382"/>
                    <a:gd name="connsiteX2" fmla="*/ 8333 w 10000"/>
                    <a:gd name="connsiteY2" fmla="*/ 5382 h 10382"/>
                    <a:gd name="connsiteX3" fmla="*/ 10000 w 10000"/>
                    <a:gd name="connsiteY3" fmla="*/ 10382 h 10382"/>
                    <a:gd name="connsiteX4" fmla="*/ 1667 w 10000"/>
                    <a:gd name="connsiteY4" fmla="*/ 10382 h 10382"/>
                    <a:gd name="connsiteX5" fmla="*/ 0 w 10000"/>
                    <a:gd name="connsiteY5" fmla="*/ 5382 h 10382"/>
                    <a:gd name="connsiteX6" fmla="*/ 1667 w 10000"/>
                    <a:gd name="connsiteY6" fmla="*/ 382 h 10382"/>
                    <a:gd name="connsiteX0" fmla="*/ 1667 w 10000"/>
                    <a:gd name="connsiteY0" fmla="*/ 272 h 10272"/>
                    <a:gd name="connsiteX1" fmla="*/ 9715 w 10000"/>
                    <a:gd name="connsiteY1" fmla="*/ 0 h 10272"/>
                    <a:gd name="connsiteX2" fmla="*/ 8333 w 10000"/>
                    <a:gd name="connsiteY2" fmla="*/ 5272 h 10272"/>
                    <a:gd name="connsiteX3" fmla="*/ 10000 w 10000"/>
                    <a:gd name="connsiteY3" fmla="*/ 10272 h 10272"/>
                    <a:gd name="connsiteX4" fmla="*/ 1667 w 10000"/>
                    <a:gd name="connsiteY4" fmla="*/ 10272 h 10272"/>
                    <a:gd name="connsiteX5" fmla="*/ 0 w 10000"/>
                    <a:gd name="connsiteY5" fmla="*/ 5272 h 10272"/>
                    <a:gd name="connsiteX6" fmla="*/ 1667 w 10000"/>
                    <a:gd name="connsiteY6" fmla="*/ 272 h 10272"/>
                    <a:gd name="connsiteX0" fmla="*/ 1667 w 9715"/>
                    <a:gd name="connsiteY0" fmla="*/ 272 h 10272"/>
                    <a:gd name="connsiteX1" fmla="*/ 9715 w 9715"/>
                    <a:gd name="connsiteY1" fmla="*/ 0 h 10272"/>
                    <a:gd name="connsiteX2" fmla="*/ 8333 w 9715"/>
                    <a:gd name="connsiteY2" fmla="*/ 5272 h 10272"/>
                    <a:gd name="connsiteX3" fmla="*/ 9562 w 9715"/>
                    <a:gd name="connsiteY3" fmla="*/ 10183 h 10272"/>
                    <a:gd name="connsiteX4" fmla="*/ 1667 w 9715"/>
                    <a:gd name="connsiteY4" fmla="*/ 10272 h 10272"/>
                    <a:gd name="connsiteX5" fmla="*/ 0 w 9715"/>
                    <a:gd name="connsiteY5" fmla="*/ 5272 h 10272"/>
                    <a:gd name="connsiteX6" fmla="*/ 1667 w 9715"/>
                    <a:gd name="connsiteY6" fmla="*/ 272 h 10272"/>
                    <a:gd name="connsiteX0" fmla="*/ 6606 w 10212"/>
                    <a:gd name="connsiteY0" fmla="*/ 16 h 10000"/>
                    <a:gd name="connsiteX1" fmla="*/ 10212 w 10212"/>
                    <a:gd name="connsiteY1" fmla="*/ 0 h 10000"/>
                    <a:gd name="connsiteX2" fmla="*/ 8789 w 10212"/>
                    <a:gd name="connsiteY2" fmla="*/ 5132 h 10000"/>
                    <a:gd name="connsiteX3" fmla="*/ 10055 w 10212"/>
                    <a:gd name="connsiteY3" fmla="*/ 9913 h 10000"/>
                    <a:gd name="connsiteX4" fmla="*/ 1928 w 10212"/>
                    <a:gd name="connsiteY4" fmla="*/ 10000 h 10000"/>
                    <a:gd name="connsiteX5" fmla="*/ 212 w 10212"/>
                    <a:gd name="connsiteY5" fmla="*/ 5132 h 10000"/>
                    <a:gd name="connsiteX6" fmla="*/ 6606 w 10212"/>
                    <a:gd name="connsiteY6" fmla="*/ 16 h 10000"/>
                    <a:gd name="connsiteX0" fmla="*/ 6408 w 10014"/>
                    <a:gd name="connsiteY0" fmla="*/ 16 h 10022"/>
                    <a:gd name="connsiteX1" fmla="*/ 10014 w 10014"/>
                    <a:gd name="connsiteY1" fmla="*/ 0 h 10022"/>
                    <a:gd name="connsiteX2" fmla="*/ 8591 w 10014"/>
                    <a:gd name="connsiteY2" fmla="*/ 5132 h 10022"/>
                    <a:gd name="connsiteX3" fmla="*/ 9857 w 10014"/>
                    <a:gd name="connsiteY3" fmla="*/ 9913 h 10022"/>
                    <a:gd name="connsiteX4" fmla="*/ 8403 w 10014"/>
                    <a:gd name="connsiteY4" fmla="*/ 10022 h 10022"/>
                    <a:gd name="connsiteX5" fmla="*/ 14 w 10014"/>
                    <a:gd name="connsiteY5" fmla="*/ 5132 h 10022"/>
                    <a:gd name="connsiteX6" fmla="*/ 6408 w 10014"/>
                    <a:gd name="connsiteY6" fmla="*/ 16 h 10022"/>
                    <a:gd name="connsiteX0" fmla="*/ 295 w 3901"/>
                    <a:gd name="connsiteY0" fmla="*/ 16 h 10022"/>
                    <a:gd name="connsiteX1" fmla="*/ 3901 w 3901"/>
                    <a:gd name="connsiteY1" fmla="*/ 0 h 10022"/>
                    <a:gd name="connsiteX2" fmla="*/ 2478 w 3901"/>
                    <a:gd name="connsiteY2" fmla="*/ 5132 h 10022"/>
                    <a:gd name="connsiteX3" fmla="*/ 3744 w 3901"/>
                    <a:gd name="connsiteY3" fmla="*/ 9913 h 10022"/>
                    <a:gd name="connsiteX4" fmla="*/ 2290 w 3901"/>
                    <a:gd name="connsiteY4" fmla="*/ 10022 h 10022"/>
                    <a:gd name="connsiteX5" fmla="*/ 1291 w 3901"/>
                    <a:gd name="connsiteY5" fmla="*/ 5592 h 10022"/>
                    <a:gd name="connsiteX6" fmla="*/ 295 w 3901"/>
                    <a:gd name="connsiteY6" fmla="*/ 16 h 10022"/>
                    <a:gd name="connsiteX0" fmla="*/ 931 w 8848"/>
                    <a:gd name="connsiteY0" fmla="*/ 0 h 10005"/>
                    <a:gd name="connsiteX1" fmla="*/ 8848 w 8848"/>
                    <a:gd name="connsiteY1" fmla="*/ 5 h 10005"/>
                    <a:gd name="connsiteX2" fmla="*/ 5200 w 8848"/>
                    <a:gd name="connsiteY2" fmla="*/ 5126 h 10005"/>
                    <a:gd name="connsiteX3" fmla="*/ 8446 w 8848"/>
                    <a:gd name="connsiteY3" fmla="*/ 9896 h 10005"/>
                    <a:gd name="connsiteX4" fmla="*/ 4718 w 8848"/>
                    <a:gd name="connsiteY4" fmla="*/ 10005 h 10005"/>
                    <a:gd name="connsiteX5" fmla="*/ 2157 w 8848"/>
                    <a:gd name="connsiteY5" fmla="*/ 5585 h 10005"/>
                    <a:gd name="connsiteX6" fmla="*/ 931 w 8848"/>
                    <a:gd name="connsiteY6" fmla="*/ 0 h 10005"/>
                    <a:gd name="connsiteX0" fmla="*/ 0 w 8948"/>
                    <a:gd name="connsiteY0" fmla="*/ 0 h 10000"/>
                    <a:gd name="connsiteX1" fmla="*/ 8948 w 8948"/>
                    <a:gd name="connsiteY1" fmla="*/ 5 h 10000"/>
                    <a:gd name="connsiteX2" fmla="*/ 4825 w 8948"/>
                    <a:gd name="connsiteY2" fmla="*/ 5123 h 10000"/>
                    <a:gd name="connsiteX3" fmla="*/ 8494 w 8948"/>
                    <a:gd name="connsiteY3" fmla="*/ 9891 h 10000"/>
                    <a:gd name="connsiteX4" fmla="*/ 4280 w 8948"/>
                    <a:gd name="connsiteY4" fmla="*/ 10000 h 10000"/>
                    <a:gd name="connsiteX5" fmla="*/ 1386 w 8948"/>
                    <a:gd name="connsiteY5" fmla="*/ 5582 h 10000"/>
                    <a:gd name="connsiteX6" fmla="*/ 0 w 8948"/>
                    <a:gd name="connsiteY6" fmla="*/ 0 h 10000"/>
                    <a:gd name="connsiteX0" fmla="*/ 0 w 10000"/>
                    <a:gd name="connsiteY0" fmla="*/ 0 h 10000"/>
                    <a:gd name="connsiteX1" fmla="*/ 10000 w 10000"/>
                    <a:gd name="connsiteY1" fmla="*/ 5 h 10000"/>
                    <a:gd name="connsiteX2" fmla="*/ 5392 w 10000"/>
                    <a:gd name="connsiteY2" fmla="*/ 5123 h 10000"/>
                    <a:gd name="connsiteX3" fmla="*/ 9493 w 10000"/>
                    <a:gd name="connsiteY3" fmla="*/ 9891 h 10000"/>
                    <a:gd name="connsiteX4" fmla="*/ 4783 w 10000"/>
                    <a:gd name="connsiteY4" fmla="*/ 10000 h 10000"/>
                    <a:gd name="connsiteX5" fmla="*/ 1549 w 10000"/>
                    <a:gd name="connsiteY5" fmla="*/ 5582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10000 w 10000"/>
                    <a:gd name="connsiteY1" fmla="*/ 5 h 10000"/>
                    <a:gd name="connsiteX2" fmla="*/ 5392 w 10000"/>
                    <a:gd name="connsiteY2" fmla="*/ 5123 h 10000"/>
                    <a:gd name="connsiteX3" fmla="*/ 9493 w 10000"/>
                    <a:gd name="connsiteY3" fmla="*/ 9891 h 10000"/>
                    <a:gd name="connsiteX4" fmla="*/ 4783 w 10000"/>
                    <a:gd name="connsiteY4" fmla="*/ 10000 h 10000"/>
                    <a:gd name="connsiteX5" fmla="*/ 1549 w 10000"/>
                    <a:gd name="connsiteY5" fmla="*/ 5582 h 10000"/>
                    <a:gd name="connsiteX6" fmla="*/ 0 w 10000"/>
                    <a:gd name="connsiteY6" fmla="*/ 0 h 10000"/>
                    <a:gd name="connsiteX0" fmla="*/ 0 w 9898"/>
                    <a:gd name="connsiteY0" fmla="*/ 3 h 9995"/>
                    <a:gd name="connsiteX1" fmla="*/ 9898 w 9898"/>
                    <a:gd name="connsiteY1" fmla="*/ 0 h 9995"/>
                    <a:gd name="connsiteX2" fmla="*/ 5290 w 9898"/>
                    <a:gd name="connsiteY2" fmla="*/ 5118 h 9995"/>
                    <a:gd name="connsiteX3" fmla="*/ 9391 w 9898"/>
                    <a:gd name="connsiteY3" fmla="*/ 9886 h 9995"/>
                    <a:gd name="connsiteX4" fmla="*/ 4681 w 9898"/>
                    <a:gd name="connsiteY4" fmla="*/ 9995 h 9995"/>
                    <a:gd name="connsiteX5" fmla="*/ 1447 w 9898"/>
                    <a:gd name="connsiteY5" fmla="*/ 5577 h 9995"/>
                    <a:gd name="connsiteX6" fmla="*/ 0 w 9898"/>
                    <a:gd name="connsiteY6" fmla="*/ 3 h 9995"/>
                    <a:gd name="connsiteX0" fmla="*/ 0 w 9488"/>
                    <a:gd name="connsiteY0" fmla="*/ 797 h 10794"/>
                    <a:gd name="connsiteX1" fmla="*/ 9154 w 9488"/>
                    <a:gd name="connsiteY1" fmla="*/ 0 h 10794"/>
                    <a:gd name="connsiteX2" fmla="*/ 5345 w 9488"/>
                    <a:gd name="connsiteY2" fmla="*/ 5915 h 10794"/>
                    <a:gd name="connsiteX3" fmla="*/ 9488 w 9488"/>
                    <a:gd name="connsiteY3" fmla="*/ 10685 h 10794"/>
                    <a:gd name="connsiteX4" fmla="*/ 4729 w 9488"/>
                    <a:gd name="connsiteY4" fmla="*/ 10794 h 10794"/>
                    <a:gd name="connsiteX5" fmla="*/ 1462 w 9488"/>
                    <a:gd name="connsiteY5" fmla="*/ 6374 h 10794"/>
                    <a:gd name="connsiteX6" fmla="*/ 0 w 9488"/>
                    <a:gd name="connsiteY6" fmla="*/ 797 h 1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88" h="10794">
                      <a:moveTo>
                        <a:pt x="0" y="797"/>
                      </a:moveTo>
                      <a:cubicBezTo>
                        <a:pt x="3333" y="796"/>
                        <a:pt x="5821" y="1"/>
                        <a:pt x="9154" y="0"/>
                      </a:cubicBezTo>
                      <a:cubicBezTo>
                        <a:pt x="6053" y="0"/>
                        <a:pt x="5430" y="4266"/>
                        <a:pt x="5345" y="5915"/>
                      </a:cubicBezTo>
                      <a:cubicBezTo>
                        <a:pt x="5264" y="7563"/>
                        <a:pt x="6382" y="10685"/>
                        <a:pt x="9488" y="10685"/>
                      </a:cubicBezTo>
                      <a:lnTo>
                        <a:pt x="4729" y="10794"/>
                      </a:lnTo>
                      <a:cubicBezTo>
                        <a:pt x="1629" y="10794"/>
                        <a:pt x="2250" y="8040"/>
                        <a:pt x="1462" y="6374"/>
                      </a:cubicBezTo>
                      <a:cubicBezTo>
                        <a:pt x="674" y="4708"/>
                        <a:pt x="7328" y="847"/>
                        <a:pt x="0" y="797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46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43" name="Rectangle 144">
              <a:extLst>
                <a:ext uri="{FF2B5EF4-FFF2-40B4-BE49-F238E27FC236}">
                  <a16:creationId xmlns:a16="http://schemas.microsoft.com/office/drawing/2014/main" id="{34C39BFE-4C89-4CD1-A079-54A7BC374656}"/>
                </a:ext>
              </a:extLst>
            </p:cNvPr>
            <p:cNvSpPr/>
            <p:nvPr/>
          </p:nvSpPr>
          <p:spPr>
            <a:xfrm>
              <a:off x="5370551" y="1350440"/>
              <a:ext cx="3526338" cy="11094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da-DK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 skal vis vejen fremad</a:t>
              </a:r>
            </a:p>
            <a:p>
              <a:pPr lvl="0"/>
              <a:r>
                <a:rPr lang="da-DK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- Og ikke se ud gennem bakspejlet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58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A66E-D61F-422E-8F87-E21B04EE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dirty="0"/>
              <a:t>Data til en tidssvarende lovgivning, eks. planlov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63E196-25F9-43B7-B447-6EB94DA6C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795366"/>
              </p:ext>
            </p:extLst>
          </p:nvPr>
        </p:nvGraphicFramePr>
        <p:xfrm>
          <a:off x="4932040" y="1555150"/>
          <a:ext cx="3806417" cy="236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loemw\AppData\Local\Microsoft\Windows\Temporary Internet Files\Content.IE5\IOUMB5Q6\COLOURBOX23394777.jpg">
            <a:extLst>
              <a:ext uri="{FF2B5EF4-FFF2-40B4-BE49-F238E27FC236}">
                <a16:creationId xmlns:a16="http://schemas.microsoft.com/office/drawing/2014/main" id="{551F2386-0950-4185-88D6-F15B731B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0370"/>
            <a:ext cx="2692321" cy="26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4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43ADD-3F57-4C08-A365-55662DC8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64488" cy="51435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da-DK" sz="3200" dirty="0"/>
              <a:t>Identificere klima-arealer, der flugter med kommunernes klimamål:</a:t>
            </a:r>
            <a:br>
              <a:rPr lang="da-DK" sz="3200" dirty="0"/>
            </a:br>
            <a:br>
              <a:rPr lang="da-DK" sz="3200" dirty="0"/>
            </a:br>
            <a:r>
              <a:rPr lang="da-DK" sz="3200" dirty="0"/>
              <a:t>- Produktion af VE</a:t>
            </a:r>
            <a:br>
              <a:rPr lang="da-DK" sz="3200" dirty="0"/>
            </a:br>
            <a:r>
              <a:rPr lang="da-DK" sz="3200" dirty="0"/>
              <a:t>- Anvendelse af VE</a:t>
            </a:r>
            <a:br>
              <a:rPr lang="da-DK" sz="3200" dirty="0"/>
            </a:br>
            <a:r>
              <a:rPr lang="da-DK" sz="3200" dirty="0"/>
              <a:t>- Lagring af VE</a:t>
            </a:r>
            <a:br>
              <a:rPr lang="da-DK" sz="3200" dirty="0"/>
            </a:br>
            <a:r>
              <a:rPr lang="da-DK" sz="3200" dirty="0"/>
              <a:t>- </a:t>
            </a:r>
            <a:r>
              <a:rPr lang="da-DK" sz="3200" dirty="0" err="1"/>
              <a:t>Flexibilitet</a:t>
            </a:r>
            <a:r>
              <a:rPr lang="da-DK" sz="3200" dirty="0"/>
              <a:t> af VE</a:t>
            </a:r>
            <a:br>
              <a:rPr lang="da-DK" sz="3200" dirty="0"/>
            </a:br>
            <a:r>
              <a:rPr lang="da-DK" sz="3200" dirty="0"/>
              <a:t>- Net og forsyningsinfrastruktur kvalitet</a:t>
            </a:r>
            <a:br>
              <a:rPr lang="da-DK" sz="3200" dirty="0"/>
            </a:br>
            <a:r>
              <a:rPr lang="da-DK" sz="3200" dirty="0"/>
              <a:t>- Klima-Tilpasning og forebyggelse eks. lavbundsjorde/termoveje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A4F6EC2-B0B0-4703-A101-83644006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1724A-9DAA-4786-8CE8-8858CD6C91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26A9FA1-134E-4BCB-A3F2-2635CF4E5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581" y="1364672"/>
            <a:ext cx="4160977" cy="20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5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81A53F8-56C9-4F94-ADF8-F1588D6F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7784" y="4163020"/>
            <a:ext cx="3645768" cy="561876"/>
          </a:xfrm>
        </p:spPr>
        <p:txBody>
          <a:bodyPr/>
          <a:lstStyle/>
          <a:p>
            <a:pPr>
              <a:defRPr/>
            </a:pPr>
            <a:r>
              <a:rPr lang="da-DK" b="1" dirty="0">
                <a:solidFill>
                  <a:prstClr val="black">
                    <a:tint val="75000"/>
                  </a:prstClr>
                </a:solidFill>
              </a:rPr>
              <a:t>https://youtu.be/GHoxqQPk5ig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8F81196-28A4-45F1-9E7D-6A073A5B7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699542"/>
            <a:ext cx="72294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68698"/>
      </p:ext>
    </p:extLst>
  </p:cSld>
  <p:clrMapOvr>
    <a:masterClrMapping/>
  </p:clrMapOvr>
</p:sld>
</file>

<file path=ppt/theme/theme1.xml><?xml version="1.0" encoding="utf-8"?>
<a:theme xmlns:a="http://schemas.openxmlformats.org/drawingml/2006/main" name="MFK_skabelon_liggende_trekant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FF0000"/>
            </a:solidFill>
            <a:latin typeface="Lucida Sans" panose="020B0602040502020204" pitchFamily="34" charset="0"/>
            <a:cs typeface="Lucida Sans" panose="020B06020405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MFK_skabelon_liggende_trekant</Template>
  <TotalTime>5793</TotalTime>
  <Words>328</Words>
  <Application>Microsoft Office PowerPoint</Application>
  <PresentationFormat>Skærmshow (16:9)</PresentationFormat>
  <Paragraphs>39</Paragraphs>
  <Slides>8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Lucida Sans</vt:lpstr>
      <vt:lpstr>Symbol</vt:lpstr>
      <vt:lpstr>Verdana</vt:lpstr>
      <vt:lpstr>MFK_skabelon_liggende_trekant</vt:lpstr>
      <vt:lpstr>PowerPoint-præsentation</vt:lpstr>
      <vt:lpstr>En god case – Boliganalysen  Autoritative og ensartede produkter for: Scenarier, VE produktion, lagring, flexibilitet og tilpasning</vt:lpstr>
      <vt:lpstr>PowerPoint-præsentation</vt:lpstr>
      <vt:lpstr>PowerPoint-præsentation</vt:lpstr>
      <vt:lpstr>PowerPoint-præsentation</vt:lpstr>
      <vt:lpstr>Data til en tidssvarende lovgivning, eks. planlov</vt:lpstr>
      <vt:lpstr>Identificere klima-arealer, der flugter med kommunernes klimamål:  - Produktion af VE - Anvendelse af VE - Lagring af VE - Flexibilitet af VE - Net og forsyningsinfrastruktur kvalitet - Klima-Tilpasning og forebyggelse eks. lavbundsjorde/termoveje</vt:lpstr>
      <vt:lpstr>PowerPoint-præsentation</vt:lpstr>
    </vt:vector>
  </TitlesOfParts>
  <Company>Middelfart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Kastoft Nielsen</dc:creator>
  <cp:lastModifiedBy>Morten Westergaard</cp:lastModifiedBy>
  <cp:revision>663</cp:revision>
  <cp:lastPrinted>2021-04-07T07:19:52Z</cp:lastPrinted>
  <dcterms:created xsi:type="dcterms:W3CDTF">2019-03-18T12:14:14Z</dcterms:created>
  <dcterms:modified xsi:type="dcterms:W3CDTF">2022-09-15T07:17:44Z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ckOfficeType">
    <vt:lpwstr>growBusiness Solutions</vt:lpwstr>
  </property>
  <property fmtid="{D5CDD505-2E9C-101B-9397-08002B2CF9AE}" pid="3" name="Server">
    <vt:lpwstr>edocprod:8080</vt:lpwstr>
  </property>
  <property fmtid="{D5CDD505-2E9C-101B-9397-08002B2CF9AE}" pid="4" name="Protocol">
    <vt:lpwstr>off</vt:lpwstr>
  </property>
  <property fmtid="{D5CDD505-2E9C-101B-9397-08002B2CF9AE}" pid="5" name="Site">
    <vt:lpwstr>/locator.aspx</vt:lpwstr>
  </property>
  <property fmtid="{D5CDD505-2E9C-101B-9397-08002B2CF9AE}" pid="6" name="FileID">
    <vt:lpwstr>8103586</vt:lpwstr>
  </property>
  <property fmtid="{D5CDD505-2E9C-101B-9397-08002B2CF9AE}" pid="7" name="VerID">
    <vt:lpwstr>0</vt:lpwstr>
  </property>
  <property fmtid="{D5CDD505-2E9C-101B-9397-08002B2CF9AE}" pid="8" name="FilePath">
    <vt:lpwstr>\\Admedocfil01\Users\work\mfkadm\loemw</vt:lpwstr>
  </property>
  <property fmtid="{D5CDD505-2E9C-101B-9397-08002B2CF9AE}" pid="9" name="FileName">
    <vt:lpwstr>2019-016698-1 Ehvervsstyrelse og planlov 8103586_6840289_0.PPTX</vt:lpwstr>
  </property>
  <property fmtid="{D5CDD505-2E9C-101B-9397-08002B2CF9AE}" pid="10" name="FullFileName">
    <vt:lpwstr>\\Admedocfil01\Users\work\mfkadm\loemw\2019-016698-1 Ehvervsstyrelse og planlov 8103586_6840289_0.PPTX</vt:lpwstr>
  </property>
</Properties>
</file>