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63" r:id="rId3"/>
    <p:sldId id="260" r:id="rId4"/>
    <p:sldId id="257" r:id="rId5"/>
    <p:sldId id="258" r:id="rId6"/>
    <p:sldId id="259" r:id="rId7"/>
    <p:sldId id="262" r:id="rId8"/>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660ED6D-F9F9-4703-B5EE-47E2AEB86151}" v="21" dt="2022-09-13T09:48:20.05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5" autoAdjust="0"/>
    <p:restoredTop sz="94660"/>
  </p:normalViewPr>
  <p:slideViewPr>
    <p:cSldViewPr snapToGrid="0">
      <p:cViewPr varScale="1">
        <p:scale>
          <a:sx n="114" d="100"/>
          <a:sy n="114" d="100"/>
        </p:scale>
        <p:origin x="30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rs Kaalund" userId="30ecb131-de0b-40a3-9454-516f3723879f" providerId="ADAL" clId="{9660ED6D-F9F9-4703-B5EE-47E2AEB86151}"/>
    <pc:docChg chg="undo custSel delSld modSld sldOrd">
      <pc:chgData name="Lars Kaalund" userId="30ecb131-de0b-40a3-9454-516f3723879f" providerId="ADAL" clId="{9660ED6D-F9F9-4703-B5EE-47E2AEB86151}" dt="2022-09-13T09:50:29.752" v="1254" actId="1076"/>
      <pc:docMkLst>
        <pc:docMk/>
      </pc:docMkLst>
      <pc:sldChg chg="modSp mod modAnim">
        <pc:chgData name="Lars Kaalund" userId="30ecb131-de0b-40a3-9454-516f3723879f" providerId="ADAL" clId="{9660ED6D-F9F9-4703-B5EE-47E2AEB86151}" dt="2022-09-13T09:37:58.813" v="923" actId="20577"/>
        <pc:sldMkLst>
          <pc:docMk/>
          <pc:sldMk cId="2821188275" sldId="256"/>
        </pc:sldMkLst>
        <pc:spChg chg="mod">
          <ac:chgData name="Lars Kaalund" userId="30ecb131-de0b-40a3-9454-516f3723879f" providerId="ADAL" clId="{9660ED6D-F9F9-4703-B5EE-47E2AEB86151}" dt="2022-09-13T09:37:58.813" v="923" actId="20577"/>
          <ac:spMkLst>
            <pc:docMk/>
            <pc:sldMk cId="2821188275" sldId="256"/>
            <ac:spMk id="2" creationId="{D5485C5C-6542-4525-9DA3-201F1A5DB645}"/>
          </ac:spMkLst>
        </pc:spChg>
      </pc:sldChg>
      <pc:sldChg chg="addSp delSp modSp mod">
        <pc:chgData name="Lars Kaalund" userId="30ecb131-de0b-40a3-9454-516f3723879f" providerId="ADAL" clId="{9660ED6D-F9F9-4703-B5EE-47E2AEB86151}" dt="2022-09-13T09:50:29.752" v="1254" actId="1076"/>
        <pc:sldMkLst>
          <pc:docMk/>
          <pc:sldMk cId="3025447227" sldId="257"/>
        </pc:sldMkLst>
        <pc:spChg chg="mod">
          <ac:chgData name="Lars Kaalund" userId="30ecb131-de0b-40a3-9454-516f3723879f" providerId="ADAL" clId="{9660ED6D-F9F9-4703-B5EE-47E2AEB86151}" dt="2022-09-13T08:47:57.248" v="672" actId="20577"/>
          <ac:spMkLst>
            <pc:docMk/>
            <pc:sldMk cId="3025447227" sldId="257"/>
            <ac:spMk id="2" creationId="{3B147A67-7317-4525-8B31-A64FCC78B357}"/>
          </ac:spMkLst>
        </pc:spChg>
        <pc:spChg chg="mod ord">
          <ac:chgData name="Lars Kaalund" userId="30ecb131-de0b-40a3-9454-516f3723879f" providerId="ADAL" clId="{9660ED6D-F9F9-4703-B5EE-47E2AEB86151}" dt="2022-09-13T09:41:31.814" v="964" actId="20577"/>
          <ac:spMkLst>
            <pc:docMk/>
            <pc:sldMk cId="3025447227" sldId="257"/>
            <ac:spMk id="3" creationId="{7041DA4A-F2B3-490D-ACD2-8F6AF7892013}"/>
          </ac:spMkLst>
        </pc:spChg>
        <pc:spChg chg="add del">
          <ac:chgData name="Lars Kaalund" userId="30ecb131-de0b-40a3-9454-516f3723879f" providerId="ADAL" clId="{9660ED6D-F9F9-4703-B5EE-47E2AEB86151}" dt="2022-09-13T08:45:27.802" v="667" actId="26606"/>
          <ac:spMkLst>
            <pc:docMk/>
            <pc:sldMk cId="3025447227" sldId="257"/>
            <ac:spMk id="14" creationId="{F944E337-3E5D-4A1F-A5A1-2057F25B8A7B}"/>
          </ac:spMkLst>
        </pc:spChg>
        <pc:spChg chg="add del">
          <ac:chgData name="Lars Kaalund" userId="30ecb131-de0b-40a3-9454-516f3723879f" providerId="ADAL" clId="{9660ED6D-F9F9-4703-B5EE-47E2AEB86151}" dt="2022-09-13T08:45:27.802" v="667" actId="26606"/>
          <ac:spMkLst>
            <pc:docMk/>
            <pc:sldMk cId="3025447227" sldId="257"/>
            <ac:spMk id="16" creationId="{4DA50D69-7CF7-4844-B844-A2B821C77F24}"/>
          </ac:spMkLst>
        </pc:spChg>
        <pc:spChg chg="add del">
          <ac:chgData name="Lars Kaalund" userId="30ecb131-de0b-40a3-9454-516f3723879f" providerId="ADAL" clId="{9660ED6D-F9F9-4703-B5EE-47E2AEB86151}" dt="2022-09-13T08:45:27.793" v="666" actId="26606"/>
          <ac:spMkLst>
            <pc:docMk/>
            <pc:sldMk cId="3025447227" sldId="257"/>
            <ac:spMk id="21" creationId="{2B566528-1B12-4246-9431-5C2D7D081168}"/>
          </ac:spMkLst>
        </pc:spChg>
        <pc:spChg chg="add">
          <ac:chgData name="Lars Kaalund" userId="30ecb131-de0b-40a3-9454-516f3723879f" providerId="ADAL" clId="{9660ED6D-F9F9-4703-B5EE-47E2AEB86151}" dt="2022-09-13T08:45:27.802" v="667" actId="26606"/>
          <ac:spMkLst>
            <pc:docMk/>
            <pc:sldMk cId="3025447227" sldId="257"/>
            <ac:spMk id="31" creationId="{21AC6A30-4F22-4C0F-B278-19C5B8A80C55}"/>
          </ac:spMkLst>
        </pc:spChg>
        <pc:spChg chg="add">
          <ac:chgData name="Lars Kaalund" userId="30ecb131-de0b-40a3-9454-516f3723879f" providerId="ADAL" clId="{9660ED6D-F9F9-4703-B5EE-47E2AEB86151}" dt="2022-09-13T08:45:27.802" v="667" actId="26606"/>
          <ac:spMkLst>
            <pc:docMk/>
            <pc:sldMk cId="3025447227" sldId="257"/>
            <ac:spMk id="32" creationId="{BB4335AD-65B1-44E4-90AF-264024FE4BD2}"/>
          </ac:spMkLst>
        </pc:spChg>
        <pc:grpChg chg="add del">
          <ac:chgData name="Lars Kaalund" userId="30ecb131-de0b-40a3-9454-516f3723879f" providerId="ADAL" clId="{9660ED6D-F9F9-4703-B5EE-47E2AEB86151}" dt="2022-09-13T08:45:27.793" v="666" actId="26606"/>
          <ac:grpSpMkLst>
            <pc:docMk/>
            <pc:sldMk cId="3025447227" sldId="257"/>
            <ac:grpSpMk id="23" creationId="{C34A4475-365F-4381-A542-4698D63774B8}"/>
          </ac:grpSpMkLst>
        </pc:grpChg>
        <pc:grpChg chg="add del">
          <ac:chgData name="Lars Kaalund" userId="30ecb131-de0b-40a3-9454-516f3723879f" providerId="ADAL" clId="{9660ED6D-F9F9-4703-B5EE-47E2AEB86151}" dt="2022-09-13T08:45:27.793" v="666" actId="26606"/>
          <ac:grpSpMkLst>
            <pc:docMk/>
            <pc:sldMk cId="3025447227" sldId="257"/>
            <ac:grpSpMk id="27" creationId="{DC8D6E3B-FFED-480F-941D-FE376375B8B7}"/>
          </ac:grpSpMkLst>
        </pc:grpChg>
        <pc:picChg chg="del mod">
          <ac:chgData name="Lars Kaalund" userId="30ecb131-de0b-40a3-9454-516f3723879f" providerId="ADAL" clId="{9660ED6D-F9F9-4703-B5EE-47E2AEB86151}" dt="2022-09-13T09:50:27.385" v="1253" actId="478"/>
          <ac:picMkLst>
            <pc:docMk/>
            <pc:sldMk cId="3025447227" sldId="257"/>
            <ac:picMk id="4" creationId="{7880E25B-761B-41E2-B517-0F087CABFBC0}"/>
          </ac:picMkLst>
        </pc:picChg>
        <pc:picChg chg="add mod">
          <ac:chgData name="Lars Kaalund" userId="30ecb131-de0b-40a3-9454-516f3723879f" providerId="ADAL" clId="{9660ED6D-F9F9-4703-B5EE-47E2AEB86151}" dt="2022-09-13T08:45:27.802" v="667" actId="26606"/>
          <ac:picMkLst>
            <pc:docMk/>
            <pc:sldMk cId="3025447227" sldId="257"/>
            <ac:picMk id="6" creationId="{31B5994D-88BE-49C1-A004-469C46B4E82E}"/>
          </ac:picMkLst>
        </pc:picChg>
        <pc:picChg chg="add mod">
          <ac:chgData name="Lars Kaalund" userId="30ecb131-de0b-40a3-9454-516f3723879f" providerId="ADAL" clId="{9660ED6D-F9F9-4703-B5EE-47E2AEB86151}" dt="2022-09-13T09:50:29.752" v="1254" actId="1076"/>
          <ac:picMkLst>
            <pc:docMk/>
            <pc:sldMk cId="3025447227" sldId="257"/>
            <ac:picMk id="8" creationId="{29374B18-D904-4B22-9458-F1C08CBDD403}"/>
          </ac:picMkLst>
        </pc:picChg>
      </pc:sldChg>
      <pc:sldChg chg="addSp delSp modSp mod setBg setClrOvrMap">
        <pc:chgData name="Lars Kaalund" userId="30ecb131-de0b-40a3-9454-516f3723879f" providerId="ADAL" clId="{9660ED6D-F9F9-4703-B5EE-47E2AEB86151}" dt="2022-09-13T09:43:58.833" v="1019" actId="1076"/>
        <pc:sldMkLst>
          <pc:docMk/>
          <pc:sldMk cId="267200544" sldId="258"/>
        </pc:sldMkLst>
        <pc:spChg chg="mod">
          <ac:chgData name="Lars Kaalund" userId="30ecb131-de0b-40a3-9454-516f3723879f" providerId="ADAL" clId="{9660ED6D-F9F9-4703-B5EE-47E2AEB86151}" dt="2022-09-13T09:43:50.061" v="1017" actId="20577"/>
          <ac:spMkLst>
            <pc:docMk/>
            <pc:sldMk cId="267200544" sldId="258"/>
            <ac:spMk id="2" creationId="{8E5CB09C-A64D-4925-A439-0869396AA2AB}"/>
          </ac:spMkLst>
        </pc:spChg>
        <pc:spChg chg="mod">
          <ac:chgData name="Lars Kaalund" userId="30ecb131-de0b-40a3-9454-516f3723879f" providerId="ADAL" clId="{9660ED6D-F9F9-4703-B5EE-47E2AEB86151}" dt="2022-09-13T09:43:17.509" v="1006" actId="20577"/>
          <ac:spMkLst>
            <pc:docMk/>
            <pc:sldMk cId="267200544" sldId="258"/>
            <ac:spMk id="3" creationId="{DA5B35AE-3C3E-4CFF-A6B3-22D6AE6EDD79}"/>
          </ac:spMkLst>
        </pc:spChg>
        <pc:spChg chg="del">
          <ac:chgData name="Lars Kaalund" userId="30ecb131-de0b-40a3-9454-516f3723879f" providerId="ADAL" clId="{9660ED6D-F9F9-4703-B5EE-47E2AEB86151}" dt="2022-09-13T09:38:54.190" v="925" actId="26606"/>
          <ac:spMkLst>
            <pc:docMk/>
            <pc:sldMk cId="267200544" sldId="258"/>
            <ac:spMk id="9" creationId="{5D13CC36-B950-4F02-9BAF-9A7EB267398C}"/>
          </ac:spMkLst>
        </pc:spChg>
        <pc:spChg chg="del">
          <ac:chgData name="Lars Kaalund" userId="30ecb131-de0b-40a3-9454-516f3723879f" providerId="ADAL" clId="{9660ED6D-F9F9-4703-B5EE-47E2AEB86151}" dt="2022-09-13T09:38:54.190" v="925" actId="26606"/>
          <ac:spMkLst>
            <pc:docMk/>
            <pc:sldMk cId="267200544" sldId="258"/>
            <ac:spMk id="11" creationId="{4F2E2428-58BA-458D-AA54-05502E63F32F}"/>
          </ac:spMkLst>
        </pc:spChg>
        <pc:spChg chg="add">
          <ac:chgData name="Lars Kaalund" userId="30ecb131-de0b-40a3-9454-516f3723879f" providerId="ADAL" clId="{9660ED6D-F9F9-4703-B5EE-47E2AEB86151}" dt="2022-09-13T09:38:54.190" v="925" actId="26606"/>
          <ac:spMkLst>
            <pc:docMk/>
            <pc:sldMk cId="267200544" sldId="258"/>
            <ac:spMk id="16" creationId="{2B39286B-772E-4B31-95F0-33484AFAA6E6}"/>
          </ac:spMkLst>
        </pc:spChg>
        <pc:picChg chg="del mod">
          <ac:chgData name="Lars Kaalund" userId="30ecb131-de0b-40a3-9454-516f3723879f" providerId="ADAL" clId="{9660ED6D-F9F9-4703-B5EE-47E2AEB86151}" dt="2022-09-13T09:43:56.413" v="1018" actId="478"/>
          <ac:picMkLst>
            <pc:docMk/>
            <pc:sldMk cId="267200544" sldId="258"/>
            <ac:picMk id="4" creationId="{21AB50B1-2E1E-4B45-A20F-4DF5C1E3CAA4}"/>
          </ac:picMkLst>
        </pc:picChg>
        <pc:picChg chg="add mod">
          <ac:chgData name="Lars Kaalund" userId="30ecb131-de0b-40a3-9454-516f3723879f" providerId="ADAL" clId="{9660ED6D-F9F9-4703-B5EE-47E2AEB86151}" dt="2022-09-13T09:43:58.833" v="1019" actId="1076"/>
          <ac:picMkLst>
            <pc:docMk/>
            <pc:sldMk cId="267200544" sldId="258"/>
            <ac:picMk id="6" creationId="{0F3CF1A3-4F16-441F-B1C3-D8184F25F39C}"/>
          </ac:picMkLst>
        </pc:picChg>
        <pc:cxnChg chg="add">
          <ac:chgData name="Lars Kaalund" userId="30ecb131-de0b-40a3-9454-516f3723879f" providerId="ADAL" clId="{9660ED6D-F9F9-4703-B5EE-47E2AEB86151}" dt="2022-09-13T09:38:54.190" v="925" actId="26606"/>
          <ac:cxnSpMkLst>
            <pc:docMk/>
            <pc:sldMk cId="267200544" sldId="258"/>
            <ac:cxnSpMk id="18" creationId="{B2E2B165-FEB0-4AB6-BA83-CAA1677EE249}"/>
          </ac:cxnSpMkLst>
        </pc:cxnChg>
      </pc:sldChg>
      <pc:sldChg chg="modSp mod">
        <pc:chgData name="Lars Kaalund" userId="30ecb131-de0b-40a3-9454-516f3723879f" providerId="ADAL" clId="{9660ED6D-F9F9-4703-B5EE-47E2AEB86151}" dt="2022-09-13T09:46:45.144" v="1242" actId="20577"/>
        <pc:sldMkLst>
          <pc:docMk/>
          <pc:sldMk cId="779048432" sldId="259"/>
        </pc:sldMkLst>
        <pc:spChg chg="mod">
          <ac:chgData name="Lars Kaalund" userId="30ecb131-de0b-40a3-9454-516f3723879f" providerId="ADAL" clId="{9660ED6D-F9F9-4703-B5EE-47E2AEB86151}" dt="2022-09-13T09:46:45.144" v="1242" actId="20577"/>
          <ac:spMkLst>
            <pc:docMk/>
            <pc:sldMk cId="779048432" sldId="259"/>
            <ac:spMk id="2" creationId="{8C2E8405-6C2D-4CC6-BAE5-332287422204}"/>
          </ac:spMkLst>
        </pc:spChg>
        <pc:spChg chg="mod">
          <ac:chgData name="Lars Kaalund" userId="30ecb131-de0b-40a3-9454-516f3723879f" providerId="ADAL" clId="{9660ED6D-F9F9-4703-B5EE-47E2AEB86151}" dt="2022-09-13T09:46:36.314" v="1227" actId="20577"/>
          <ac:spMkLst>
            <pc:docMk/>
            <pc:sldMk cId="779048432" sldId="259"/>
            <ac:spMk id="3" creationId="{DC77D0E6-F7CC-4C63-91E2-E7A7E5A23442}"/>
          </ac:spMkLst>
        </pc:spChg>
      </pc:sldChg>
      <pc:sldChg chg="modSp mod">
        <pc:chgData name="Lars Kaalund" userId="30ecb131-de0b-40a3-9454-516f3723879f" providerId="ADAL" clId="{9660ED6D-F9F9-4703-B5EE-47E2AEB86151}" dt="2022-09-13T09:49:56.089" v="1252" actId="27636"/>
        <pc:sldMkLst>
          <pc:docMk/>
          <pc:sldMk cId="4076995793" sldId="260"/>
        </pc:sldMkLst>
        <pc:spChg chg="mod">
          <ac:chgData name="Lars Kaalund" userId="30ecb131-de0b-40a3-9454-516f3723879f" providerId="ADAL" clId="{9660ED6D-F9F9-4703-B5EE-47E2AEB86151}" dt="2022-09-13T08:31:57.540" v="58" actId="6549"/>
          <ac:spMkLst>
            <pc:docMk/>
            <pc:sldMk cId="4076995793" sldId="260"/>
            <ac:spMk id="2" creationId="{0EFE13A6-7297-4E20-ACA2-423084718B66}"/>
          </ac:spMkLst>
        </pc:spChg>
        <pc:spChg chg="mod">
          <ac:chgData name="Lars Kaalund" userId="30ecb131-de0b-40a3-9454-516f3723879f" providerId="ADAL" clId="{9660ED6D-F9F9-4703-B5EE-47E2AEB86151}" dt="2022-09-13T09:49:56.089" v="1252" actId="27636"/>
          <ac:spMkLst>
            <pc:docMk/>
            <pc:sldMk cId="4076995793" sldId="260"/>
            <ac:spMk id="3" creationId="{921EE418-5108-490C-8FEF-15E07E0435EC}"/>
          </ac:spMkLst>
        </pc:spChg>
      </pc:sldChg>
      <pc:sldChg chg="del">
        <pc:chgData name="Lars Kaalund" userId="30ecb131-de0b-40a3-9454-516f3723879f" providerId="ADAL" clId="{9660ED6D-F9F9-4703-B5EE-47E2AEB86151}" dt="2022-09-13T09:46:57.292" v="1243" actId="47"/>
        <pc:sldMkLst>
          <pc:docMk/>
          <pc:sldMk cId="349658339" sldId="261"/>
        </pc:sldMkLst>
      </pc:sldChg>
      <pc:sldChg chg="addSp delSp modSp mod ord">
        <pc:chgData name="Lars Kaalund" userId="30ecb131-de0b-40a3-9454-516f3723879f" providerId="ADAL" clId="{9660ED6D-F9F9-4703-B5EE-47E2AEB86151}" dt="2022-09-13T08:39:09.228" v="412" actId="20577"/>
        <pc:sldMkLst>
          <pc:docMk/>
          <pc:sldMk cId="987514708" sldId="263"/>
        </pc:sldMkLst>
        <pc:spChg chg="mod">
          <ac:chgData name="Lars Kaalund" userId="30ecb131-de0b-40a3-9454-516f3723879f" providerId="ADAL" clId="{9660ED6D-F9F9-4703-B5EE-47E2AEB86151}" dt="2022-09-13T08:39:09.228" v="412" actId="20577"/>
          <ac:spMkLst>
            <pc:docMk/>
            <pc:sldMk cId="987514708" sldId="263"/>
            <ac:spMk id="2" creationId="{DD0E984B-AA83-46E5-BB17-42C50D6A9862}"/>
          </ac:spMkLst>
        </pc:spChg>
        <pc:spChg chg="mod">
          <ac:chgData name="Lars Kaalund" userId="30ecb131-de0b-40a3-9454-516f3723879f" providerId="ADAL" clId="{9660ED6D-F9F9-4703-B5EE-47E2AEB86151}" dt="2022-09-13T08:38:52.824" v="391" actId="26606"/>
          <ac:spMkLst>
            <pc:docMk/>
            <pc:sldMk cId="987514708" sldId="263"/>
            <ac:spMk id="3" creationId="{552D0E46-6D5E-4B23-AF95-31E14C0EBB4D}"/>
          </ac:spMkLst>
        </pc:spChg>
        <pc:spChg chg="del">
          <ac:chgData name="Lars Kaalund" userId="30ecb131-de0b-40a3-9454-516f3723879f" providerId="ADAL" clId="{9660ED6D-F9F9-4703-B5EE-47E2AEB86151}" dt="2022-09-13T08:38:52.824" v="391" actId="26606"/>
          <ac:spMkLst>
            <pc:docMk/>
            <pc:sldMk cId="987514708" sldId="263"/>
            <ac:spMk id="9" creationId="{8E20FA99-AAAC-4AF3-9FAE-707420324F1C}"/>
          </ac:spMkLst>
        </pc:spChg>
        <pc:spChg chg="del">
          <ac:chgData name="Lars Kaalund" userId="30ecb131-de0b-40a3-9454-516f3723879f" providerId="ADAL" clId="{9660ED6D-F9F9-4703-B5EE-47E2AEB86151}" dt="2022-09-13T08:38:52.824" v="391" actId="26606"/>
          <ac:spMkLst>
            <pc:docMk/>
            <pc:sldMk cId="987514708" sldId="263"/>
            <ac:spMk id="11" creationId="{9573BE85-6043-4C3A-A7DD-483A0A5FB740}"/>
          </ac:spMkLst>
        </pc:spChg>
        <pc:picChg chg="mod ord">
          <ac:chgData name="Lars Kaalund" userId="30ecb131-de0b-40a3-9454-516f3723879f" providerId="ADAL" clId="{9660ED6D-F9F9-4703-B5EE-47E2AEB86151}" dt="2022-09-13T08:38:52.824" v="391" actId="26606"/>
          <ac:picMkLst>
            <pc:docMk/>
            <pc:sldMk cId="987514708" sldId="263"/>
            <ac:picMk id="4" creationId="{006880ED-7DC8-4092-A493-84E61B9F6174}"/>
          </ac:picMkLst>
        </pc:picChg>
        <pc:cxnChg chg="add">
          <ac:chgData name="Lars Kaalund" userId="30ecb131-de0b-40a3-9454-516f3723879f" providerId="ADAL" clId="{9660ED6D-F9F9-4703-B5EE-47E2AEB86151}" dt="2022-09-13T08:38:52.824" v="391" actId="26606"/>
          <ac:cxnSpMkLst>
            <pc:docMk/>
            <pc:sldMk cId="987514708" sldId="263"/>
            <ac:cxnSpMk id="16" creationId="{A7F400EE-A8A5-48AF-B4D6-291B52C6F0B0}"/>
          </ac:cxnSpMkLst>
        </pc:cxn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732112-9855-4332-80B7-5D759FC72DC5}" type="datetimeFigureOut">
              <a:rPr lang="da-DK" smtClean="0"/>
              <a:t>13-09-2022</a:t>
            </a:fld>
            <a:endParaRPr lang="da-DK"/>
          </a:p>
        </p:txBody>
      </p:sp>
      <p:sp>
        <p:nvSpPr>
          <p:cNvPr id="4" name="Pladsholder til slidebille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a-DK"/>
          </a:p>
        </p:txBody>
      </p:sp>
      <p:sp>
        <p:nvSpPr>
          <p:cNvPr id="7" name="Pladsholder til sli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D307AA9-C796-42D8-B0FA-E8BD15C1608A}" type="slidenum">
              <a:rPr lang="da-DK" smtClean="0"/>
              <a:t>‹nr.›</a:t>
            </a:fld>
            <a:endParaRPr lang="da-DK"/>
          </a:p>
        </p:txBody>
      </p:sp>
    </p:spTree>
    <p:extLst>
      <p:ext uri="{BB962C8B-B14F-4D97-AF65-F5344CB8AC3E}">
        <p14:creationId xmlns:p14="http://schemas.microsoft.com/office/powerpoint/2010/main" val="22208481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C9BD590-2340-4634-AA7B-6B7638BDCF79}"/>
              </a:ext>
            </a:extLst>
          </p:cNvPr>
          <p:cNvSpPr>
            <a:spLocks noGrp="1"/>
          </p:cNvSpPr>
          <p:nvPr>
            <p:ph type="ctrTitle"/>
          </p:nvPr>
        </p:nvSpPr>
        <p:spPr>
          <a:xfrm>
            <a:off x="1524000" y="1122363"/>
            <a:ext cx="9144000" cy="2387600"/>
          </a:xfrm>
        </p:spPr>
        <p:txBody>
          <a:bodyPr anchor="b"/>
          <a:lstStyle>
            <a:lvl1pPr algn="ctr">
              <a:defRPr sz="6000"/>
            </a:lvl1pPr>
          </a:lstStyle>
          <a:p>
            <a:r>
              <a:rPr lang="da-DK"/>
              <a:t>Klik for at redigere titeltypografien i masteren</a:t>
            </a:r>
          </a:p>
        </p:txBody>
      </p:sp>
      <p:sp>
        <p:nvSpPr>
          <p:cNvPr id="3" name="Undertitel 2">
            <a:extLst>
              <a:ext uri="{FF2B5EF4-FFF2-40B4-BE49-F238E27FC236}">
                <a16:creationId xmlns:a16="http://schemas.microsoft.com/office/drawing/2014/main" id="{7A4FF2C9-AF73-43CE-9222-83CC8150986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p>
        </p:txBody>
      </p:sp>
      <p:sp>
        <p:nvSpPr>
          <p:cNvPr id="4" name="Pladsholder til dato 3">
            <a:extLst>
              <a:ext uri="{FF2B5EF4-FFF2-40B4-BE49-F238E27FC236}">
                <a16:creationId xmlns:a16="http://schemas.microsoft.com/office/drawing/2014/main" id="{0C25E20C-5737-44BA-8FDE-8F9B4C91E3C1}"/>
              </a:ext>
            </a:extLst>
          </p:cNvPr>
          <p:cNvSpPr>
            <a:spLocks noGrp="1"/>
          </p:cNvSpPr>
          <p:nvPr>
            <p:ph type="dt" sz="half" idx="10"/>
          </p:nvPr>
        </p:nvSpPr>
        <p:spPr/>
        <p:txBody>
          <a:bodyPr/>
          <a:lstStyle/>
          <a:p>
            <a:r>
              <a:rPr lang="da-DK"/>
              <a:t>FOSAKO SOMMERMØDE 2022</a:t>
            </a:r>
          </a:p>
        </p:txBody>
      </p:sp>
      <p:sp>
        <p:nvSpPr>
          <p:cNvPr id="5" name="Pladsholder til sidefod 4">
            <a:extLst>
              <a:ext uri="{FF2B5EF4-FFF2-40B4-BE49-F238E27FC236}">
                <a16:creationId xmlns:a16="http://schemas.microsoft.com/office/drawing/2014/main" id="{D284E6E5-DF78-40CD-8EA2-6789540F24AE}"/>
              </a:ext>
            </a:extLst>
          </p:cNvPr>
          <p:cNvSpPr>
            <a:spLocks noGrp="1"/>
          </p:cNvSpPr>
          <p:nvPr>
            <p:ph type="ftr" sz="quarter" idx="11"/>
          </p:nvPr>
        </p:nvSpPr>
        <p:spPr/>
        <p:txBody>
          <a:bodyPr/>
          <a:lstStyle/>
          <a:p>
            <a:r>
              <a:rPr lang="nb-NO"/>
              <a:t>Lars Kaalund Dataunderstøtte Klimatilpasning laka@kl.dk</a:t>
            </a:r>
            <a:endParaRPr lang="da-DK"/>
          </a:p>
        </p:txBody>
      </p:sp>
      <p:sp>
        <p:nvSpPr>
          <p:cNvPr id="6" name="Pladsholder til slidenummer 5">
            <a:extLst>
              <a:ext uri="{FF2B5EF4-FFF2-40B4-BE49-F238E27FC236}">
                <a16:creationId xmlns:a16="http://schemas.microsoft.com/office/drawing/2014/main" id="{6DBB3C0B-4973-4CC2-806D-5915E9558032}"/>
              </a:ext>
            </a:extLst>
          </p:cNvPr>
          <p:cNvSpPr>
            <a:spLocks noGrp="1"/>
          </p:cNvSpPr>
          <p:nvPr>
            <p:ph type="sldNum" sz="quarter" idx="12"/>
          </p:nvPr>
        </p:nvSpPr>
        <p:spPr/>
        <p:txBody>
          <a:bodyPr/>
          <a:lstStyle/>
          <a:p>
            <a:fld id="{7CB93E9F-4C77-47DC-8284-CDC4FFE2843C}" type="slidenum">
              <a:rPr lang="da-DK" smtClean="0"/>
              <a:t>‹nr.›</a:t>
            </a:fld>
            <a:endParaRPr lang="da-DK"/>
          </a:p>
        </p:txBody>
      </p:sp>
    </p:spTree>
    <p:extLst>
      <p:ext uri="{BB962C8B-B14F-4D97-AF65-F5344CB8AC3E}">
        <p14:creationId xmlns:p14="http://schemas.microsoft.com/office/powerpoint/2010/main" val="438124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315DC45-B645-476E-ACF2-E94D8108B6DA}"/>
              </a:ext>
            </a:extLst>
          </p:cNvPr>
          <p:cNvSpPr>
            <a:spLocks noGrp="1"/>
          </p:cNvSpPr>
          <p:nvPr>
            <p:ph type="title"/>
          </p:nvPr>
        </p:nvSpPr>
        <p:spPr/>
        <p:txBody>
          <a:bodyPr/>
          <a:lstStyle/>
          <a:p>
            <a:r>
              <a:rPr lang="da-DK"/>
              <a:t>Klik for at redigere titeltypografien i masteren</a:t>
            </a:r>
          </a:p>
        </p:txBody>
      </p:sp>
      <p:sp>
        <p:nvSpPr>
          <p:cNvPr id="3" name="Pladsholder til lodret titel 2">
            <a:extLst>
              <a:ext uri="{FF2B5EF4-FFF2-40B4-BE49-F238E27FC236}">
                <a16:creationId xmlns:a16="http://schemas.microsoft.com/office/drawing/2014/main" id="{8CD671F7-54CA-46A2-A40C-AFBD7842C9AE}"/>
              </a:ext>
            </a:extLst>
          </p:cNvPr>
          <p:cNvSpPr>
            <a:spLocks noGrp="1"/>
          </p:cNvSpPr>
          <p:nvPr>
            <p:ph type="body" orient="vert" idx="1"/>
          </p:nvPr>
        </p:nvSpPr>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8A8BDF9A-4793-49FA-95A7-DBB3FAB4DA55}"/>
              </a:ext>
            </a:extLst>
          </p:cNvPr>
          <p:cNvSpPr>
            <a:spLocks noGrp="1"/>
          </p:cNvSpPr>
          <p:nvPr>
            <p:ph type="dt" sz="half" idx="10"/>
          </p:nvPr>
        </p:nvSpPr>
        <p:spPr/>
        <p:txBody>
          <a:bodyPr/>
          <a:lstStyle/>
          <a:p>
            <a:r>
              <a:rPr lang="da-DK"/>
              <a:t>FOSAKO SOMMERMØDE 2022</a:t>
            </a:r>
          </a:p>
        </p:txBody>
      </p:sp>
      <p:sp>
        <p:nvSpPr>
          <p:cNvPr id="5" name="Pladsholder til sidefod 4">
            <a:extLst>
              <a:ext uri="{FF2B5EF4-FFF2-40B4-BE49-F238E27FC236}">
                <a16:creationId xmlns:a16="http://schemas.microsoft.com/office/drawing/2014/main" id="{4B8E053C-F983-4B60-A029-6F10B99F2AD5}"/>
              </a:ext>
            </a:extLst>
          </p:cNvPr>
          <p:cNvSpPr>
            <a:spLocks noGrp="1"/>
          </p:cNvSpPr>
          <p:nvPr>
            <p:ph type="ftr" sz="quarter" idx="11"/>
          </p:nvPr>
        </p:nvSpPr>
        <p:spPr/>
        <p:txBody>
          <a:bodyPr/>
          <a:lstStyle/>
          <a:p>
            <a:r>
              <a:rPr lang="nb-NO"/>
              <a:t>Lars Kaalund Dataunderstøtte Klimatilpasning laka@kl.dk</a:t>
            </a:r>
            <a:endParaRPr lang="da-DK"/>
          </a:p>
        </p:txBody>
      </p:sp>
      <p:sp>
        <p:nvSpPr>
          <p:cNvPr id="6" name="Pladsholder til slidenummer 5">
            <a:extLst>
              <a:ext uri="{FF2B5EF4-FFF2-40B4-BE49-F238E27FC236}">
                <a16:creationId xmlns:a16="http://schemas.microsoft.com/office/drawing/2014/main" id="{70FBEC78-3FD3-4EC5-9257-CA4738363BA5}"/>
              </a:ext>
            </a:extLst>
          </p:cNvPr>
          <p:cNvSpPr>
            <a:spLocks noGrp="1"/>
          </p:cNvSpPr>
          <p:nvPr>
            <p:ph type="sldNum" sz="quarter" idx="12"/>
          </p:nvPr>
        </p:nvSpPr>
        <p:spPr/>
        <p:txBody>
          <a:bodyPr/>
          <a:lstStyle/>
          <a:p>
            <a:fld id="{7CB93E9F-4C77-47DC-8284-CDC4FFE2843C}" type="slidenum">
              <a:rPr lang="da-DK" smtClean="0"/>
              <a:t>‹nr.›</a:t>
            </a:fld>
            <a:endParaRPr lang="da-DK"/>
          </a:p>
        </p:txBody>
      </p:sp>
    </p:spTree>
    <p:extLst>
      <p:ext uri="{BB962C8B-B14F-4D97-AF65-F5344CB8AC3E}">
        <p14:creationId xmlns:p14="http://schemas.microsoft.com/office/powerpoint/2010/main" val="30751525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a:extLst>
              <a:ext uri="{FF2B5EF4-FFF2-40B4-BE49-F238E27FC236}">
                <a16:creationId xmlns:a16="http://schemas.microsoft.com/office/drawing/2014/main" id="{8C720DF9-E734-496B-A106-D72FD777039D}"/>
              </a:ext>
            </a:extLst>
          </p:cNvPr>
          <p:cNvSpPr>
            <a:spLocks noGrp="1"/>
          </p:cNvSpPr>
          <p:nvPr>
            <p:ph type="title" orient="vert"/>
          </p:nvPr>
        </p:nvSpPr>
        <p:spPr>
          <a:xfrm>
            <a:off x="8724900" y="365125"/>
            <a:ext cx="2628900" cy="5811838"/>
          </a:xfrm>
        </p:spPr>
        <p:txBody>
          <a:bodyPr vert="eaVert"/>
          <a:lstStyle/>
          <a:p>
            <a:r>
              <a:rPr lang="da-DK"/>
              <a:t>Klik for at redigere titeltypografien i masteren</a:t>
            </a:r>
          </a:p>
        </p:txBody>
      </p:sp>
      <p:sp>
        <p:nvSpPr>
          <p:cNvPr id="3" name="Pladsholder til lodret titel 2">
            <a:extLst>
              <a:ext uri="{FF2B5EF4-FFF2-40B4-BE49-F238E27FC236}">
                <a16:creationId xmlns:a16="http://schemas.microsoft.com/office/drawing/2014/main" id="{A1CAD016-61FA-4D28-BDB1-C7539DEE81C0}"/>
              </a:ext>
            </a:extLst>
          </p:cNvPr>
          <p:cNvSpPr>
            <a:spLocks noGrp="1"/>
          </p:cNvSpPr>
          <p:nvPr>
            <p:ph type="body" orient="vert" idx="1"/>
          </p:nvPr>
        </p:nvSpPr>
        <p:spPr>
          <a:xfrm>
            <a:off x="838200" y="365125"/>
            <a:ext cx="7734300" cy="5811838"/>
          </a:xfrm>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9AA9BEE3-135A-4A33-9357-0FABAEDF9A3B}"/>
              </a:ext>
            </a:extLst>
          </p:cNvPr>
          <p:cNvSpPr>
            <a:spLocks noGrp="1"/>
          </p:cNvSpPr>
          <p:nvPr>
            <p:ph type="dt" sz="half" idx="10"/>
          </p:nvPr>
        </p:nvSpPr>
        <p:spPr/>
        <p:txBody>
          <a:bodyPr/>
          <a:lstStyle/>
          <a:p>
            <a:r>
              <a:rPr lang="da-DK"/>
              <a:t>FOSAKO SOMMERMØDE 2022</a:t>
            </a:r>
          </a:p>
        </p:txBody>
      </p:sp>
      <p:sp>
        <p:nvSpPr>
          <p:cNvPr id="5" name="Pladsholder til sidefod 4">
            <a:extLst>
              <a:ext uri="{FF2B5EF4-FFF2-40B4-BE49-F238E27FC236}">
                <a16:creationId xmlns:a16="http://schemas.microsoft.com/office/drawing/2014/main" id="{E96C1574-8AA9-427F-B848-5BAFCDD35B31}"/>
              </a:ext>
            </a:extLst>
          </p:cNvPr>
          <p:cNvSpPr>
            <a:spLocks noGrp="1"/>
          </p:cNvSpPr>
          <p:nvPr>
            <p:ph type="ftr" sz="quarter" idx="11"/>
          </p:nvPr>
        </p:nvSpPr>
        <p:spPr/>
        <p:txBody>
          <a:bodyPr/>
          <a:lstStyle/>
          <a:p>
            <a:r>
              <a:rPr lang="nb-NO"/>
              <a:t>Lars Kaalund Dataunderstøtte Klimatilpasning laka@kl.dk</a:t>
            </a:r>
            <a:endParaRPr lang="da-DK"/>
          </a:p>
        </p:txBody>
      </p:sp>
      <p:sp>
        <p:nvSpPr>
          <p:cNvPr id="6" name="Pladsholder til slidenummer 5">
            <a:extLst>
              <a:ext uri="{FF2B5EF4-FFF2-40B4-BE49-F238E27FC236}">
                <a16:creationId xmlns:a16="http://schemas.microsoft.com/office/drawing/2014/main" id="{703F53B3-1BFD-4833-9C01-6C4F1CAD8C62}"/>
              </a:ext>
            </a:extLst>
          </p:cNvPr>
          <p:cNvSpPr>
            <a:spLocks noGrp="1"/>
          </p:cNvSpPr>
          <p:nvPr>
            <p:ph type="sldNum" sz="quarter" idx="12"/>
          </p:nvPr>
        </p:nvSpPr>
        <p:spPr/>
        <p:txBody>
          <a:bodyPr/>
          <a:lstStyle/>
          <a:p>
            <a:fld id="{7CB93E9F-4C77-47DC-8284-CDC4FFE2843C}" type="slidenum">
              <a:rPr lang="da-DK" smtClean="0"/>
              <a:t>‹nr.›</a:t>
            </a:fld>
            <a:endParaRPr lang="da-DK"/>
          </a:p>
        </p:txBody>
      </p:sp>
    </p:spTree>
    <p:extLst>
      <p:ext uri="{BB962C8B-B14F-4D97-AF65-F5344CB8AC3E}">
        <p14:creationId xmlns:p14="http://schemas.microsoft.com/office/powerpoint/2010/main" val="23178317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BB5BDDA-DCA4-4402-95D9-9159A26E3EBD}"/>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34AE3A8D-8A14-49BE-9CCC-849448125629}"/>
              </a:ext>
            </a:extLst>
          </p:cNvPr>
          <p:cNvSpPr>
            <a:spLocks noGrp="1"/>
          </p:cNvSpPr>
          <p:nvPr>
            <p:ph idx="1"/>
          </p:nvPr>
        </p:nvSpPr>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24AF71EE-0D6E-410F-88DD-883531D48538}"/>
              </a:ext>
            </a:extLst>
          </p:cNvPr>
          <p:cNvSpPr>
            <a:spLocks noGrp="1"/>
          </p:cNvSpPr>
          <p:nvPr>
            <p:ph type="dt" sz="half" idx="10"/>
          </p:nvPr>
        </p:nvSpPr>
        <p:spPr/>
        <p:txBody>
          <a:bodyPr/>
          <a:lstStyle/>
          <a:p>
            <a:r>
              <a:rPr lang="da-DK"/>
              <a:t>FOSAKO SOMMERMØDE 2022</a:t>
            </a:r>
          </a:p>
        </p:txBody>
      </p:sp>
      <p:sp>
        <p:nvSpPr>
          <p:cNvPr id="5" name="Pladsholder til sidefod 4">
            <a:extLst>
              <a:ext uri="{FF2B5EF4-FFF2-40B4-BE49-F238E27FC236}">
                <a16:creationId xmlns:a16="http://schemas.microsoft.com/office/drawing/2014/main" id="{F3DE5066-9F95-40E7-BB21-87CA96678F15}"/>
              </a:ext>
            </a:extLst>
          </p:cNvPr>
          <p:cNvSpPr>
            <a:spLocks noGrp="1"/>
          </p:cNvSpPr>
          <p:nvPr>
            <p:ph type="ftr" sz="quarter" idx="11"/>
          </p:nvPr>
        </p:nvSpPr>
        <p:spPr/>
        <p:txBody>
          <a:bodyPr/>
          <a:lstStyle/>
          <a:p>
            <a:r>
              <a:rPr lang="nb-NO"/>
              <a:t>Lars Kaalund Dataunderstøtte Klimatilpasning laka@kl.dk</a:t>
            </a:r>
            <a:endParaRPr lang="da-DK"/>
          </a:p>
        </p:txBody>
      </p:sp>
      <p:sp>
        <p:nvSpPr>
          <p:cNvPr id="6" name="Pladsholder til slidenummer 5">
            <a:extLst>
              <a:ext uri="{FF2B5EF4-FFF2-40B4-BE49-F238E27FC236}">
                <a16:creationId xmlns:a16="http://schemas.microsoft.com/office/drawing/2014/main" id="{88B7D4ED-7F4F-46A8-8571-7B0ECAF6FBC0}"/>
              </a:ext>
            </a:extLst>
          </p:cNvPr>
          <p:cNvSpPr>
            <a:spLocks noGrp="1"/>
          </p:cNvSpPr>
          <p:nvPr>
            <p:ph type="sldNum" sz="quarter" idx="12"/>
          </p:nvPr>
        </p:nvSpPr>
        <p:spPr/>
        <p:txBody>
          <a:bodyPr/>
          <a:lstStyle/>
          <a:p>
            <a:fld id="{7CB93E9F-4C77-47DC-8284-CDC4FFE2843C}" type="slidenum">
              <a:rPr lang="da-DK" smtClean="0"/>
              <a:t>‹nr.›</a:t>
            </a:fld>
            <a:endParaRPr lang="da-DK"/>
          </a:p>
        </p:txBody>
      </p:sp>
    </p:spTree>
    <p:extLst>
      <p:ext uri="{BB962C8B-B14F-4D97-AF65-F5344CB8AC3E}">
        <p14:creationId xmlns:p14="http://schemas.microsoft.com/office/powerpoint/2010/main" val="32333754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839A8D4-3D0A-4DD6-A8F9-A7F8E6417FC2}"/>
              </a:ext>
            </a:extLst>
          </p:cNvPr>
          <p:cNvSpPr>
            <a:spLocks noGrp="1"/>
          </p:cNvSpPr>
          <p:nvPr>
            <p:ph type="title"/>
          </p:nvPr>
        </p:nvSpPr>
        <p:spPr>
          <a:xfrm>
            <a:off x="831850" y="1709738"/>
            <a:ext cx="10515600" cy="2852737"/>
          </a:xfrm>
        </p:spPr>
        <p:txBody>
          <a:bodyPr anchor="b"/>
          <a:lstStyle>
            <a:lvl1pPr>
              <a:defRPr sz="6000"/>
            </a:lvl1pPr>
          </a:lstStyle>
          <a:p>
            <a:r>
              <a:rPr lang="da-DK"/>
              <a:t>Klik for at redigere titeltypografien i masteren</a:t>
            </a:r>
          </a:p>
        </p:txBody>
      </p:sp>
      <p:sp>
        <p:nvSpPr>
          <p:cNvPr id="3" name="Pladsholder til tekst 2">
            <a:extLst>
              <a:ext uri="{FF2B5EF4-FFF2-40B4-BE49-F238E27FC236}">
                <a16:creationId xmlns:a16="http://schemas.microsoft.com/office/drawing/2014/main" id="{D7105739-B25F-4B80-A4B9-483CC35176C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a:t>Klik for at redigere teksttypografierne i masteren</a:t>
            </a:r>
          </a:p>
        </p:txBody>
      </p:sp>
      <p:sp>
        <p:nvSpPr>
          <p:cNvPr id="4" name="Pladsholder til dato 3">
            <a:extLst>
              <a:ext uri="{FF2B5EF4-FFF2-40B4-BE49-F238E27FC236}">
                <a16:creationId xmlns:a16="http://schemas.microsoft.com/office/drawing/2014/main" id="{BAF2767F-A0C9-40B0-BC73-42751DE5D62A}"/>
              </a:ext>
            </a:extLst>
          </p:cNvPr>
          <p:cNvSpPr>
            <a:spLocks noGrp="1"/>
          </p:cNvSpPr>
          <p:nvPr>
            <p:ph type="dt" sz="half" idx="10"/>
          </p:nvPr>
        </p:nvSpPr>
        <p:spPr/>
        <p:txBody>
          <a:bodyPr/>
          <a:lstStyle/>
          <a:p>
            <a:r>
              <a:rPr lang="da-DK"/>
              <a:t>FOSAKO SOMMERMØDE 2022</a:t>
            </a:r>
          </a:p>
        </p:txBody>
      </p:sp>
      <p:sp>
        <p:nvSpPr>
          <p:cNvPr id="5" name="Pladsholder til sidefod 4">
            <a:extLst>
              <a:ext uri="{FF2B5EF4-FFF2-40B4-BE49-F238E27FC236}">
                <a16:creationId xmlns:a16="http://schemas.microsoft.com/office/drawing/2014/main" id="{D94CBEDC-0558-4C47-880D-FFE13B2060D6}"/>
              </a:ext>
            </a:extLst>
          </p:cNvPr>
          <p:cNvSpPr>
            <a:spLocks noGrp="1"/>
          </p:cNvSpPr>
          <p:nvPr>
            <p:ph type="ftr" sz="quarter" idx="11"/>
          </p:nvPr>
        </p:nvSpPr>
        <p:spPr/>
        <p:txBody>
          <a:bodyPr/>
          <a:lstStyle/>
          <a:p>
            <a:r>
              <a:rPr lang="nb-NO"/>
              <a:t>Lars Kaalund Dataunderstøtte Klimatilpasning laka@kl.dk</a:t>
            </a:r>
            <a:endParaRPr lang="da-DK"/>
          </a:p>
        </p:txBody>
      </p:sp>
      <p:sp>
        <p:nvSpPr>
          <p:cNvPr id="6" name="Pladsholder til slidenummer 5">
            <a:extLst>
              <a:ext uri="{FF2B5EF4-FFF2-40B4-BE49-F238E27FC236}">
                <a16:creationId xmlns:a16="http://schemas.microsoft.com/office/drawing/2014/main" id="{F1CB4C5E-17C8-4436-9B1A-9085A0676BF5}"/>
              </a:ext>
            </a:extLst>
          </p:cNvPr>
          <p:cNvSpPr>
            <a:spLocks noGrp="1"/>
          </p:cNvSpPr>
          <p:nvPr>
            <p:ph type="sldNum" sz="quarter" idx="12"/>
          </p:nvPr>
        </p:nvSpPr>
        <p:spPr/>
        <p:txBody>
          <a:bodyPr/>
          <a:lstStyle/>
          <a:p>
            <a:fld id="{7CB93E9F-4C77-47DC-8284-CDC4FFE2843C}" type="slidenum">
              <a:rPr lang="da-DK" smtClean="0"/>
              <a:t>‹nr.›</a:t>
            </a:fld>
            <a:endParaRPr lang="da-DK"/>
          </a:p>
        </p:txBody>
      </p:sp>
    </p:spTree>
    <p:extLst>
      <p:ext uri="{BB962C8B-B14F-4D97-AF65-F5344CB8AC3E}">
        <p14:creationId xmlns:p14="http://schemas.microsoft.com/office/powerpoint/2010/main" val="248610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809208E-5AF3-46A2-B26D-21FF1FE78348}"/>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4CFA0FD3-C274-4894-BD9D-DEA3EBD4BDC8}"/>
              </a:ext>
            </a:extLst>
          </p:cNvPr>
          <p:cNvSpPr>
            <a:spLocks noGrp="1"/>
          </p:cNvSpPr>
          <p:nvPr>
            <p:ph sz="half" idx="1"/>
          </p:nvPr>
        </p:nvSpPr>
        <p:spPr>
          <a:xfrm>
            <a:off x="838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a:extLst>
              <a:ext uri="{FF2B5EF4-FFF2-40B4-BE49-F238E27FC236}">
                <a16:creationId xmlns:a16="http://schemas.microsoft.com/office/drawing/2014/main" id="{5AAF516F-5E32-4D73-BAD1-C960BD52952C}"/>
              </a:ext>
            </a:extLst>
          </p:cNvPr>
          <p:cNvSpPr>
            <a:spLocks noGrp="1"/>
          </p:cNvSpPr>
          <p:nvPr>
            <p:ph sz="half" idx="2"/>
          </p:nvPr>
        </p:nvSpPr>
        <p:spPr>
          <a:xfrm>
            <a:off x="6172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a:extLst>
              <a:ext uri="{FF2B5EF4-FFF2-40B4-BE49-F238E27FC236}">
                <a16:creationId xmlns:a16="http://schemas.microsoft.com/office/drawing/2014/main" id="{1DDE0A4C-83CA-4F33-8B51-D44346740CCE}"/>
              </a:ext>
            </a:extLst>
          </p:cNvPr>
          <p:cNvSpPr>
            <a:spLocks noGrp="1"/>
          </p:cNvSpPr>
          <p:nvPr>
            <p:ph type="dt" sz="half" idx="10"/>
          </p:nvPr>
        </p:nvSpPr>
        <p:spPr/>
        <p:txBody>
          <a:bodyPr/>
          <a:lstStyle/>
          <a:p>
            <a:r>
              <a:rPr lang="da-DK"/>
              <a:t>FOSAKO SOMMERMØDE 2022</a:t>
            </a:r>
          </a:p>
        </p:txBody>
      </p:sp>
      <p:sp>
        <p:nvSpPr>
          <p:cNvPr id="6" name="Pladsholder til sidefod 5">
            <a:extLst>
              <a:ext uri="{FF2B5EF4-FFF2-40B4-BE49-F238E27FC236}">
                <a16:creationId xmlns:a16="http://schemas.microsoft.com/office/drawing/2014/main" id="{85BAFE64-FF2E-41CA-A453-094494B4980F}"/>
              </a:ext>
            </a:extLst>
          </p:cNvPr>
          <p:cNvSpPr>
            <a:spLocks noGrp="1"/>
          </p:cNvSpPr>
          <p:nvPr>
            <p:ph type="ftr" sz="quarter" idx="11"/>
          </p:nvPr>
        </p:nvSpPr>
        <p:spPr/>
        <p:txBody>
          <a:bodyPr/>
          <a:lstStyle/>
          <a:p>
            <a:r>
              <a:rPr lang="nb-NO"/>
              <a:t>Lars Kaalund Dataunderstøtte Klimatilpasning laka@kl.dk</a:t>
            </a:r>
            <a:endParaRPr lang="da-DK"/>
          </a:p>
        </p:txBody>
      </p:sp>
      <p:sp>
        <p:nvSpPr>
          <p:cNvPr id="7" name="Pladsholder til slidenummer 6">
            <a:extLst>
              <a:ext uri="{FF2B5EF4-FFF2-40B4-BE49-F238E27FC236}">
                <a16:creationId xmlns:a16="http://schemas.microsoft.com/office/drawing/2014/main" id="{90B9314E-9C14-43DC-BCE5-E6F164688041}"/>
              </a:ext>
            </a:extLst>
          </p:cNvPr>
          <p:cNvSpPr>
            <a:spLocks noGrp="1"/>
          </p:cNvSpPr>
          <p:nvPr>
            <p:ph type="sldNum" sz="quarter" idx="12"/>
          </p:nvPr>
        </p:nvSpPr>
        <p:spPr/>
        <p:txBody>
          <a:bodyPr/>
          <a:lstStyle/>
          <a:p>
            <a:fld id="{7CB93E9F-4C77-47DC-8284-CDC4FFE2843C}" type="slidenum">
              <a:rPr lang="da-DK" smtClean="0"/>
              <a:t>‹nr.›</a:t>
            </a:fld>
            <a:endParaRPr lang="da-DK"/>
          </a:p>
        </p:txBody>
      </p:sp>
    </p:spTree>
    <p:extLst>
      <p:ext uri="{BB962C8B-B14F-4D97-AF65-F5344CB8AC3E}">
        <p14:creationId xmlns:p14="http://schemas.microsoft.com/office/powerpoint/2010/main" val="14339185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308A150-1CA1-484C-A898-C0CA70F45070}"/>
              </a:ext>
            </a:extLst>
          </p:cNvPr>
          <p:cNvSpPr>
            <a:spLocks noGrp="1"/>
          </p:cNvSpPr>
          <p:nvPr>
            <p:ph type="title"/>
          </p:nvPr>
        </p:nvSpPr>
        <p:spPr>
          <a:xfrm>
            <a:off x="839788" y="365125"/>
            <a:ext cx="10515600" cy="1325563"/>
          </a:xfrm>
        </p:spPr>
        <p:txBody>
          <a:bodyPr/>
          <a:lstStyle/>
          <a:p>
            <a:r>
              <a:rPr lang="da-DK"/>
              <a:t>Klik for at redigere titeltypografien i masteren</a:t>
            </a:r>
          </a:p>
        </p:txBody>
      </p:sp>
      <p:sp>
        <p:nvSpPr>
          <p:cNvPr id="3" name="Pladsholder til tekst 2">
            <a:extLst>
              <a:ext uri="{FF2B5EF4-FFF2-40B4-BE49-F238E27FC236}">
                <a16:creationId xmlns:a16="http://schemas.microsoft.com/office/drawing/2014/main" id="{F358BFBE-2D35-4F5E-BD58-A7F6164A819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4" name="Pladsholder til indhold 3">
            <a:extLst>
              <a:ext uri="{FF2B5EF4-FFF2-40B4-BE49-F238E27FC236}">
                <a16:creationId xmlns:a16="http://schemas.microsoft.com/office/drawing/2014/main" id="{717CE323-66ED-4F7D-BCDF-60D186AEFA58}"/>
              </a:ext>
            </a:extLst>
          </p:cNvPr>
          <p:cNvSpPr>
            <a:spLocks noGrp="1"/>
          </p:cNvSpPr>
          <p:nvPr>
            <p:ph sz="half" idx="2"/>
          </p:nvPr>
        </p:nvSpPr>
        <p:spPr>
          <a:xfrm>
            <a:off x="839788" y="2505075"/>
            <a:ext cx="5157787"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a:extLst>
              <a:ext uri="{FF2B5EF4-FFF2-40B4-BE49-F238E27FC236}">
                <a16:creationId xmlns:a16="http://schemas.microsoft.com/office/drawing/2014/main" id="{A3F777BE-195C-4E98-8EA9-BF851F67466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6" name="Pladsholder til indhold 5">
            <a:extLst>
              <a:ext uri="{FF2B5EF4-FFF2-40B4-BE49-F238E27FC236}">
                <a16:creationId xmlns:a16="http://schemas.microsoft.com/office/drawing/2014/main" id="{198730F5-1477-4EE0-AE34-C13B78925A97}"/>
              </a:ext>
            </a:extLst>
          </p:cNvPr>
          <p:cNvSpPr>
            <a:spLocks noGrp="1"/>
          </p:cNvSpPr>
          <p:nvPr>
            <p:ph sz="quarter" idx="4"/>
          </p:nvPr>
        </p:nvSpPr>
        <p:spPr>
          <a:xfrm>
            <a:off x="6172200" y="2505075"/>
            <a:ext cx="5183188"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a:extLst>
              <a:ext uri="{FF2B5EF4-FFF2-40B4-BE49-F238E27FC236}">
                <a16:creationId xmlns:a16="http://schemas.microsoft.com/office/drawing/2014/main" id="{EA803B9C-9D39-49B0-BB77-64F2CB8A0DCB}"/>
              </a:ext>
            </a:extLst>
          </p:cNvPr>
          <p:cNvSpPr>
            <a:spLocks noGrp="1"/>
          </p:cNvSpPr>
          <p:nvPr>
            <p:ph type="dt" sz="half" idx="10"/>
          </p:nvPr>
        </p:nvSpPr>
        <p:spPr/>
        <p:txBody>
          <a:bodyPr/>
          <a:lstStyle/>
          <a:p>
            <a:r>
              <a:rPr lang="da-DK"/>
              <a:t>FOSAKO SOMMERMØDE 2022</a:t>
            </a:r>
          </a:p>
        </p:txBody>
      </p:sp>
      <p:sp>
        <p:nvSpPr>
          <p:cNvPr id="8" name="Pladsholder til sidefod 7">
            <a:extLst>
              <a:ext uri="{FF2B5EF4-FFF2-40B4-BE49-F238E27FC236}">
                <a16:creationId xmlns:a16="http://schemas.microsoft.com/office/drawing/2014/main" id="{014833C5-8D37-4AEF-85E5-40DAA59BA091}"/>
              </a:ext>
            </a:extLst>
          </p:cNvPr>
          <p:cNvSpPr>
            <a:spLocks noGrp="1"/>
          </p:cNvSpPr>
          <p:nvPr>
            <p:ph type="ftr" sz="quarter" idx="11"/>
          </p:nvPr>
        </p:nvSpPr>
        <p:spPr/>
        <p:txBody>
          <a:bodyPr/>
          <a:lstStyle/>
          <a:p>
            <a:r>
              <a:rPr lang="nb-NO"/>
              <a:t>Lars Kaalund Dataunderstøtte Klimatilpasning laka@kl.dk</a:t>
            </a:r>
            <a:endParaRPr lang="da-DK"/>
          </a:p>
        </p:txBody>
      </p:sp>
      <p:sp>
        <p:nvSpPr>
          <p:cNvPr id="9" name="Pladsholder til slidenummer 8">
            <a:extLst>
              <a:ext uri="{FF2B5EF4-FFF2-40B4-BE49-F238E27FC236}">
                <a16:creationId xmlns:a16="http://schemas.microsoft.com/office/drawing/2014/main" id="{DD10B254-6DE6-4B97-A261-D9298A86EEFC}"/>
              </a:ext>
            </a:extLst>
          </p:cNvPr>
          <p:cNvSpPr>
            <a:spLocks noGrp="1"/>
          </p:cNvSpPr>
          <p:nvPr>
            <p:ph type="sldNum" sz="quarter" idx="12"/>
          </p:nvPr>
        </p:nvSpPr>
        <p:spPr/>
        <p:txBody>
          <a:bodyPr/>
          <a:lstStyle/>
          <a:p>
            <a:fld id="{7CB93E9F-4C77-47DC-8284-CDC4FFE2843C}" type="slidenum">
              <a:rPr lang="da-DK" smtClean="0"/>
              <a:t>‹nr.›</a:t>
            </a:fld>
            <a:endParaRPr lang="da-DK"/>
          </a:p>
        </p:txBody>
      </p:sp>
    </p:spTree>
    <p:extLst>
      <p:ext uri="{BB962C8B-B14F-4D97-AF65-F5344CB8AC3E}">
        <p14:creationId xmlns:p14="http://schemas.microsoft.com/office/powerpoint/2010/main" val="19468358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81858E7-F8BF-4C70-8BC7-9916F5C417C1}"/>
              </a:ext>
            </a:extLst>
          </p:cNvPr>
          <p:cNvSpPr>
            <a:spLocks noGrp="1"/>
          </p:cNvSpPr>
          <p:nvPr>
            <p:ph type="title"/>
          </p:nvPr>
        </p:nvSpPr>
        <p:spPr/>
        <p:txBody>
          <a:bodyPr/>
          <a:lstStyle/>
          <a:p>
            <a:r>
              <a:rPr lang="da-DK"/>
              <a:t>Klik for at redigere titeltypografien i masteren</a:t>
            </a:r>
          </a:p>
        </p:txBody>
      </p:sp>
      <p:sp>
        <p:nvSpPr>
          <p:cNvPr id="3" name="Pladsholder til dato 2">
            <a:extLst>
              <a:ext uri="{FF2B5EF4-FFF2-40B4-BE49-F238E27FC236}">
                <a16:creationId xmlns:a16="http://schemas.microsoft.com/office/drawing/2014/main" id="{C844DA38-0586-4B75-B8BE-631C5C49A925}"/>
              </a:ext>
            </a:extLst>
          </p:cNvPr>
          <p:cNvSpPr>
            <a:spLocks noGrp="1"/>
          </p:cNvSpPr>
          <p:nvPr>
            <p:ph type="dt" sz="half" idx="10"/>
          </p:nvPr>
        </p:nvSpPr>
        <p:spPr/>
        <p:txBody>
          <a:bodyPr/>
          <a:lstStyle/>
          <a:p>
            <a:r>
              <a:rPr lang="da-DK"/>
              <a:t>FOSAKO SOMMERMØDE 2022</a:t>
            </a:r>
          </a:p>
        </p:txBody>
      </p:sp>
      <p:sp>
        <p:nvSpPr>
          <p:cNvPr id="4" name="Pladsholder til sidefod 3">
            <a:extLst>
              <a:ext uri="{FF2B5EF4-FFF2-40B4-BE49-F238E27FC236}">
                <a16:creationId xmlns:a16="http://schemas.microsoft.com/office/drawing/2014/main" id="{2C1C9138-126D-4BB9-B3F0-CFE4D3CB58C4}"/>
              </a:ext>
            </a:extLst>
          </p:cNvPr>
          <p:cNvSpPr>
            <a:spLocks noGrp="1"/>
          </p:cNvSpPr>
          <p:nvPr>
            <p:ph type="ftr" sz="quarter" idx="11"/>
          </p:nvPr>
        </p:nvSpPr>
        <p:spPr/>
        <p:txBody>
          <a:bodyPr/>
          <a:lstStyle/>
          <a:p>
            <a:r>
              <a:rPr lang="nb-NO"/>
              <a:t>Lars Kaalund Dataunderstøtte Klimatilpasning laka@kl.dk</a:t>
            </a:r>
            <a:endParaRPr lang="da-DK"/>
          </a:p>
        </p:txBody>
      </p:sp>
      <p:sp>
        <p:nvSpPr>
          <p:cNvPr id="5" name="Pladsholder til slidenummer 4">
            <a:extLst>
              <a:ext uri="{FF2B5EF4-FFF2-40B4-BE49-F238E27FC236}">
                <a16:creationId xmlns:a16="http://schemas.microsoft.com/office/drawing/2014/main" id="{0C436F7A-DDF8-44E7-90D0-383A51407CF6}"/>
              </a:ext>
            </a:extLst>
          </p:cNvPr>
          <p:cNvSpPr>
            <a:spLocks noGrp="1"/>
          </p:cNvSpPr>
          <p:nvPr>
            <p:ph type="sldNum" sz="quarter" idx="12"/>
          </p:nvPr>
        </p:nvSpPr>
        <p:spPr/>
        <p:txBody>
          <a:bodyPr/>
          <a:lstStyle/>
          <a:p>
            <a:fld id="{7CB93E9F-4C77-47DC-8284-CDC4FFE2843C}" type="slidenum">
              <a:rPr lang="da-DK" smtClean="0"/>
              <a:t>‹nr.›</a:t>
            </a:fld>
            <a:endParaRPr lang="da-DK"/>
          </a:p>
        </p:txBody>
      </p:sp>
    </p:spTree>
    <p:extLst>
      <p:ext uri="{BB962C8B-B14F-4D97-AF65-F5344CB8AC3E}">
        <p14:creationId xmlns:p14="http://schemas.microsoft.com/office/powerpoint/2010/main" val="16639112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a:extLst>
              <a:ext uri="{FF2B5EF4-FFF2-40B4-BE49-F238E27FC236}">
                <a16:creationId xmlns:a16="http://schemas.microsoft.com/office/drawing/2014/main" id="{2D8EC670-EBF2-4F7C-B0BA-863F6A52371A}"/>
              </a:ext>
            </a:extLst>
          </p:cNvPr>
          <p:cNvSpPr>
            <a:spLocks noGrp="1"/>
          </p:cNvSpPr>
          <p:nvPr>
            <p:ph type="dt" sz="half" idx="10"/>
          </p:nvPr>
        </p:nvSpPr>
        <p:spPr/>
        <p:txBody>
          <a:bodyPr/>
          <a:lstStyle/>
          <a:p>
            <a:r>
              <a:rPr lang="da-DK"/>
              <a:t>FOSAKO SOMMERMØDE 2022</a:t>
            </a:r>
          </a:p>
        </p:txBody>
      </p:sp>
      <p:sp>
        <p:nvSpPr>
          <p:cNvPr id="3" name="Pladsholder til sidefod 2">
            <a:extLst>
              <a:ext uri="{FF2B5EF4-FFF2-40B4-BE49-F238E27FC236}">
                <a16:creationId xmlns:a16="http://schemas.microsoft.com/office/drawing/2014/main" id="{DBB9A3F7-2689-4484-AAC6-995EACF01E2F}"/>
              </a:ext>
            </a:extLst>
          </p:cNvPr>
          <p:cNvSpPr>
            <a:spLocks noGrp="1"/>
          </p:cNvSpPr>
          <p:nvPr>
            <p:ph type="ftr" sz="quarter" idx="11"/>
          </p:nvPr>
        </p:nvSpPr>
        <p:spPr/>
        <p:txBody>
          <a:bodyPr/>
          <a:lstStyle/>
          <a:p>
            <a:r>
              <a:rPr lang="nb-NO"/>
              <a:t>Lars Kaalund Dataunderstøtte Klimatilpasning laka@kl.dk</a:t>
            </a:r>
            <a:endParaRPr lang="da-DK"/>
          </a:p>
        </p:txBody>
      </p:sp>
      <p:sp>
        <p:nvSpPr>
          <p:cNvPr id="4" name="Pladsholder til slidenummer 3">
            <a:extLst>
              <a:ext uri="{FF2B5EF4-FFF2-40B4-BE49-F238E27FC236}">
                <a16:creationId xmlns:a16="http://schemas.microsoft.com/office/drawing/2014/main" id="{E9B464DA-B7DF-400E-A2B1-3AC08578A2DF}"/>
              </a:ext>
            </a:extLst>
          </p:cNvPr>
          <p:cNvSpPr>
            <a:spLocks noGrp="1"/>
          </p:cNvSpPr>
          <p:nvPr>
            <p:ph type="sldNum" sz="quarter" idx="12"/>
          </p:nvPr>
        </p:nvSpPr>
        <p:spPr/>
        <p:txBody>
          <a:bodyPr/>
          <a:lstStyle/>
          <a:p>
            <a:fld id="{7CB93E9F-4C77-47DC-8284-CDC4FFE2843C}" type="slidenum">
              <a:rPr lang="da-DK" smtClean="0"/>
              <a:t>‹nr.›</a:t>
            </a:fld>
            <a:endParaRPr lang="da-DK"/>
          </a:p>
        </p:txBody>
      </p:sp>
    </p:spTree>
    <p:extLst>
      <p:ext uri="{BB962C8B-B14F-4D97-AF65-F5344CB8AC3E}">
        <p14:creationId xmlns:p14="http://schemas.microsoft.com/office/powerpoint/2010/main" val="9627050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832A43E-D72C-495D-ADCD-40E9FB864865}"/>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indhold 2">
            <a:extLst>
              <a:ext uri="{FF2B5EF4-FFF2-40B4-BE49-F238E27FC236}">
                <a16:creationId xmlns:a16="http://schemas.microsoft.com/office/drawing/2014/main" id="{D2EA4A1D-035F-4005-8BD5-012170A92D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a:extLst>
              <a:ext uri="{FF2B5EF4-FFF2-40B4-BE49-F238E27FC236}">
                <a16:creationId xmlns:a16="http://schemas.microsoft.com/office/drawing/2014/main" id="{7E497EA7-5CD5-48B6-9519-CC7C2DE7CE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C5611E1B-CA86-4105-9F85-25D6E32D07A5}"/>
              </a:ext>
            </a:extLst>
          </p:cNvPr>
          <p:cNvSpPr>
            <a:spLocks noGrp="1"/>
          </p:cNvSpPr>
          <p:nvPr>
            <p:ph type="dt" sz="half" idx="10"/>
          </p:nvPr>
        </p:nvSpPr>
        <p:spPr/>
        <p:txBody>
          <a:bodyPr/>
          <a:lstStyle/>
          <a:p>
            <a:r>
              <a:rPr lang="da-DK"/>
              <a:t>FOSAKO SOMMERMØDE 2022</a:t>
            </a:r>
          </a:p>
        </p:txBody>
      </p:sp>
      <p:sp>
        <p:nvSpPr>
          <p:cNvPr id="6" name="Pladsholder til sidefod 5">
            <a:extLst>
              <a:ext uri="{FF2B5EF4-FFF2-40B4-BE49-F238E27FC236}">
                <a16:creationId xmlns:a16="http://schemas.microsoft.com/office/drawing/2014/main" id="{586C0F92-8266-4642-B28E-1C6698CBE33C}"/>
              </a:ext>
            </a:extLst>
          </p:cNvPr>
          <p:cNvSpPr>
            <a:spLocks noGrp="1"/>
          </p:cNvSpPr>
          <p:nvPr>
            <p:ph type="ftr" sz="quarter" idx="11"/>
          </p:nvPr>
        </p:nvSpPr>
        <p:spPr/>
        <p:txBody>
          <a:bodyPr/>
          <a:lstStyle/>
          <a:p>
            <a:r>
              <a:rPr lang="nb-NO"/>
              <a:t>Lars Kaalund Dataunderstøtte Klimatilpasning laka@kl.dk</a:t>
            </a:r>
            <a:endParaRPr lang="da-DK"/>
          </a:p>
        </p:txBody>
      </p:sp>
      <p:sp>
        <p:nvSpPr>
          <p:cNvPr id="7" name="Pladsholder til slidenummer 6">
            <a:extLst>
              <a:ext uri="{FF2B5EF4-FFF2-40B4-BE49-F238E27FC236}">
                <a16:creationId xmlns:a16="http://schemas.microsoft.com/office/drawing/2014/main" id="{D7EAE9AB-40DC-4280-AED2-BF4B0A6E2B08}"/>
              </a:ext>
            </a:extLst>
          </p:cNvPr>
          <p:cNvSpPr>
            <a:spLocks noGrp="1"/>
          </p:cNvSpPr>
          <p:nvPr>
            <p:ph type="sldNum" sz="quarter" idx="12"/>
          </p:nvPr>
        </p:nvSpPr>
        <p:spPr/>
        <p:txBody>
          <a:bodyPr/>
          <a:lstStyle/>
          <a:p>
            <a:fld id="{7CB93E9F-4C77-47DC-8284-CDC4FFE2843C}" type="slidenum">
              <a:rPr lang="da-DK" smtClean="0"/>
              <a:t>‹nr.›</a:t>
            </a:fld>
            <a:endParaRPr lang="da-DK"/>
          </a:p>
        </p:txBody>
      </p:sp>
    </p:spTree>
    <p:extLst>
      <p:ext uri="{BB962C8B-B14F-4D97-AF65-F5344CB8AC3E}">
        <p14:creationId xmlns:p14="http://schemas.microsoft.com/office/powerpoint/2010/main" val="1563140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34D3C3C-00FD-4E4D-AE14-698359CE2400}"/>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billede 2">
            <a:extLst>
              <a:ext uri="{FF2B5EF4-FFF2-40B4-BE49-F238E27FC236}">
                <a16:creationId xmlns:a16="http://schemas.microsoft.com/office/drawing/2014/main" id="{A61C49BE-0E8A-40E5-B868-200D3B10DC9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a:extLst>
              <a:ext uri="{FF2B5EF4-FFF2-40B4-BE49-F238E27FC236}">
                <a16:creationId xmlns:a16="http://schemas.microsoft.com/office/drawing/2014/main" id="{A29643D8-6FEA-48B6-9610-39C1AFA8CC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75BB9757-5D1D-4C2F-B86D-7F956345B443}"/>
              </a:ext>
            </a:extLst>
          </p:cNvPr>
          <p:cNvSpPr>
            <a:spLocks noGrp="1"/>
          </p:cNvSpPr>
          <p:nvPr>
            <p:ph type="dt" sz="half" idx="10"/>
          </p:nvPr>
        </p:nvSpPr>
        <p:spPr/>
        <p:txBody>
          <a:bodyPr/>
          <a:lstStyle/>
          <a:p>
            <a:r>
              <a:rPr lang="da-DK"/>
              <a:t>FOSAKO SOMMERMØDE 2022</a:t>
            </a:r>
          </a:p>
        </p:txBody>
      </p:sp>
      <p:sp>
        <p:nvSpPr>
          <p:cNvPr id="6" name="Pladsholder til sidefod 5">
            <a:extLst>
              <a:ext uri="{FF2B5EF4-FFF2-40B4-BE49-F238E27FC236}">
                <a16:creationId xmlns:a16="http://schemas.microsoft.com/office/drawing/2014/main" id="{BFC20BDD-F13D-4602-ADA7-CE2E369CCA18}"/>
              </a:ext>
            </a:extLst>
          </p:cNvPr>
          <p:cNvSpPr>
            <a:spLocks noGrp="1"/>
          </p:cNvSpPr>
          <p:nvPr>
            <p:ph type="ftr" sz="quarter" idx="11"/>
          </p:nvPr>
        </p:nvSpPr>
        <p:spPr/>
        <p:txBody>
          <a:bodyPr/>
          <a:lstStyle/>
          <a:p>
            <a:r>
              <a:rPr lang="nb-NO"/>
              <a:t>Lars Kaalund Dataunderstøtte Klimatilpasning laka@kl.dk</a:t>
            </a:r>
            <a:endParaRPr lang="da-DK"/>
          </a:p>
        </p:txBody>
      </p:sp>
      <p:sp>
        <p:nvSpPr>
          <p:cNvPr id="7" name="Pladsholder til slidenummer 6">
            <a:extLst>
              <a:ext uri="{FF2B5EF4-FFF2-40B4-BE49-F238E27FC236}">
                <a16:creationId xmlns:a16="http://schemas.microsoft.com/office/drawing/2014/main" id="{D96A56C6-4EB5-497D-9D9B-28F8F5146C8A}"/>
              </a:ext>
            </a:extLst>
          </p:cNvPr>
          <p:cNvSpPr>
            <a:spLocks noGrp="1"/>
          </p:cNvSpPr>
          <p:nvPr>
            <p:ph type="sldNum" sz="quarter" idx="12"/>
          </p:nvPr>
        </p:nvSpPr>
        <p:spPr/>
        <p:txBody>
          <a:bodyPr/>
          <a:lstStyle/>
          <a:p>
            <a:fld id="{7CB93E9F-4C77-47DC-8284-CDC4FFE2843C}" type="slidenum">
              <a:rPr lang="da-DK" smtClean="0"/>
              <a:t>‹nr.›</a:t>
            </a:fld>
            <a:endParaRPr lang="da-DK"/>
          </a:p>
        </p:txBody>
      </p:sp>
    </p:spTree>
    <p:extLst>
      <p:ext uri="{BB962C8B-B14F-4D97-AF65-F5344CB8AC3E}">
        <p14:creationId xmlns:p14="http://schemas.microsoft.com/office/powerpoint/2010/main" val="40872719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a:extLst>
              <a:ext uri="{FF2B5EF4-FFF2-40B4-BE49-F238E27FC236}">
                <a16:creationId xmlns:a16="http://schemas.microsoft.com/office/drawing/2014/main" id="{5F778713-10E7-4EB3-B4FB-98311A1BFED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a:t>Klik for at redigere titeltypografien i masteren</a:t>
            </a:r>
          </a:p>
        </p:txBody>
      </p:sp>
      <p:sp>
        <p:nvSpPr>
          <p:cNvPr id="3" name="Pladsholder til tekst 2">
            <a:extLst>
              <a:ext uri="{FF2B5EF4-FFF2-40B4-BE49-F238E27FC236}">
                <a16:creationId xmlns:a16="http://schemas.microsoft.com/office/drawing/2014/main" id="{3524A6D6-0EB1-44FA-9DBE-12B9FF0D414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791FFCD2-70D8-4D76-908A-0978408F835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da-DK"/>
              <a:t>FOSAKO SOMMERMØDE 2022</a:t>
            </a:r>
          </a:p>
        </p:txBody>
      </p:sp>
      <p:sp>
        <p:nvSpPr>
          <p:cNvPr id="5" name="Pladsholder til sidefod 4">
            <a:extLst>
              <a:ext uri="{FF2B5EF4-FFF2-40B4-BE49-F238E27FC236}">
                <a16:creationId xmlns:a16="http://schemas.microsoft.com/office/drawing/2014/main" id="{3C9EA4C5-219D-4382-8492-89F63B0A1DB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nb-NO"/>
              <a:t>Lars Kaalund Dataunderstøtte Klimatilpasning laka@kl.dk</a:t>
            </a:r>
            <a:endParaRPr lang="da-DK"/>
          </a:p>
        </p:txBody>
      </p:sp>
      <p:sp>
        <p:nvSpPr>
          <p:cNvPr id="6" name="Pladsholder til slidenummer 5">
            <a:extLst>
              <a:ext uri="{FF2B5EF4-FFF2-40B4-BE49-F238E27FC236}">
                <a16:creationId xmlns:a16="http://schemas.microsoft.com/office/drawing/2014/main" id="{6B173641-CF58-4490-841C-0E66F9CE63E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B93E9F-4C77-47DC-8284-CDC4FFE2843C}" type="slidenum">
              <a:rPr lang="da-DK" smtClean="0"/>
              <a:t>‹nr.›</a:t>
            </a:fld>
            <a:endParaRPr lang="da-DK"/>
          </a:p>
        </p:txBody>
      </p:sp>
    </p:spTree>
    <p:extLst>
      <p:ext uri="{BB962C8B-B14F-4D97-AF65-F5344CB8AC3E}">
        <p14:creationId xmlns:p14="http://schemas.microsoft.com/office/powerpoint/2010/main" val="35772116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kl.dk/kommunale-opgaver/klima/dataunderstoettet-klimatilpasnin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kl.dk/media/29051/brug-af-data-i-klimatilpasningen.pdf"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6DA9DF9-31F7-4056-B42E-878CC92417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D5485C5C-6542-4525-9DA3-201F1A5DB645}"/>
              </a:ext>
            </a:extLst>
          </p:cNvPr>
          <p:cNvSpPr>
            <a:spLocks noGrp="1"/>
          </p:cNvSpPr>
          <p:nvPr>
            <p:ph type="ctrTitle"/>
          </p:nvPr>
        </p:nvSpPr>
        <p:spPr>
          <a:xfrm>
            <a:off x="643468" y="643467"/>
            <a:ext cx="4910044" cy="4567137"/>
          </a:xfrm>
        </p:spPr>
        <p:txBody>
          <a:bodyPr>
            <a:normAutofit/>
          </a:bodyPr>
          <a:lstStyle/>
          <a:p>
            <a:pPr algn="l"/>
            <a:r>
              <a:rPr lang="en-US" dirty="0"/>
              <a:t>FOSAKO </a:t>
            </a:r>
            <a:r>
              <a:rPr lang="da-DK" dirty="0"/>
              <a:t>Sommermøde</a:t>
            </a:r>
            <a:br>
              <a:rPr lang="en-US" dirty="0"/>
            </a:br>
            <a:r>
              <a:rPr lang="en-US" dirty="0"/>
              <a:t>Klimatilpasning</a:t>
            </a:r>
            <a:br>
              <a:rPr lang="da-DK" sz="3700" dirty="0">
                <a:effectLst/>
                <a:latin typeface="Arial" panose="020B0604020202020204" pitchFamily="34" charset="0"/>
                <a:ea typeface="Times New Roman" panose="02020603050405020304" pitchFamily="18" charset="0"/>
                <a:cs typeface="Times New Roman" panose="02020603050405020304" pitchFamily="18" charset="0"/>
              </a:rPr>
            </a:br>
            <a:endParaRPr lang="da-DK" sz="3700" dirty="0"/>
          </a:p>
        </p:txBody>
      </p:sp>
      <p:sp>
        <p:nvSpPr>
          <p:cNvPr id="3" name="Undertitel 2">
            <a:extLst>
              <a:ext uri="{FF2B5EF4-FFF2-40B4-BE49-F238E27FC236}">
                <a16:creationId xmlns:a16="http://schemas.microsoft.com/office/drawing/2014/main" id="{24666CA1-A9E3-499B-8DFD-E30BA08C17DC}"/>
              </a:ext>
            </a:extLst>
          </p:cNvPr>
          <p:cNvSpPr>
            <a:spLocks noGrp="1"/>
          </p:cNvSpPr>
          <p:nvPr>
            <p:ph type="subTitle" idx="1"/>
          </p:nvPr>
        </p:nvSpPr>
        <p:spPr>
          <a:xfrm>
            <a:off x="643467" y="5277684"/>
            <a:ext cx="4620584" cy="775494"/>
          </a:xfrm>
        </p:spPr>
        <p:txBody>
          <a:bodyPr>
            <a:normAutofit/>
          </a:bodyPr>
          <a:lstStyle/>
          <a:p>
            <a:pPr algn="l"/>
            <a:r>
              <a:rPr lang="da-DK" sz="2000" dirty="0"/>
              <a:t>Lars Kaalund</a:t>
            </a:r>
          </a:p>
          <a:p>
            <a:pPr algn="l"/>
            <a:r>
              <a:rPr lang="da-DK" sz="2000" dirty="0"/>
              <a:t>Dataunderstøttet Klimatilpasning</a:t>
            </a:r>
          </a:p>
        </p:txBody>
      </p:sp>
      <p:pic>
        <p:nvPicPr>
          <p:cNvPr id="4" name="Billede 3" descr="Et billede, der indeholder tekst, elektronik, højttaler&#10;&#10;Automatisk genereret beskrivelse">
            <a:extLst>
              <a:ext uri="{FF2B5EF4-FFF2-40B4-BE49-F238E27FC236}">
                <a16:creationId xmlns:a16="http://schemas.microsoft.com/office/drawing/2014/main" id="{D3796559-35AB-4216-92FF-AFA4DBE311E3}"/>
              </a:ext>
            </a:extLst>
          </p:cNvPr>
          <p:cNvPicPr>
            <a:picLocks noChangeAspect="1"/>
          </p:cNvPicPr>
          <p:nvPr/>
        </p:nvPicPr>
        <p:blipFill rotWithShape="1">
          <a:blip r:embed="rId2">
            <a:extLst>
              <a:ext uri="{28A0092B-C50C-407E-A947-70E740481C1C}">
                <a14:useLocalDpi xmlns:a14="http://schemas.microsoft.com/office/drawing/2010/main" val="0"/>
              </a:ext>
            </a:extLst>
          </a:blip>
          <a:srcRect r="1" b="53133"/>
          <a:stretch/>
        </p:blipFill>
        <p:spPr>
          <a:xfrm>
            <a:off x="6229215" y="10"/>
            <a:ext cx="5962785"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p:spPr>
      </p:pic>
      <p:sp>
        <p:nvSpPr>
          <p:cNvPr id="5" name="Pladsholder til dato 4">
            <a:extLst>
              <a:ext uri="{FF2B5EF4-FFF2-40B4-BE49-F238E27FC236}">
                <a16:creationId xmlns:a16="http://schemas.microsoft.com/office/drawing/2014/main" id="{E5EA1069-FC2E-469F-8D81-C25F175AD1AC}"/>
              </a:ext>
            </a:extLst>
          </p:cNvPr>
          <p:cNvSpPr>
            <a:spLocks noGrp="1"/>
          </p:cNvSpPr>
          <p:nvPr>
            <p:ph type="dt" sz="half" idx="10"/>
          </p:nvPr>
        </p:nvSpPr>
        <p:spPr/>
        <p:txBody>
          <a:bodyPr/>
          <a:lstStyle/>
          <a:p>
            <a:r>
              <a:rPr lang="da-DK"/>
              <a:t>FOSAKO SOMMERMØDE 2022</a:t>
            </a:r>
          </a:p>
        </p:txBody>
      </p:sp>
      <p:sp>
        <p:nvSpPr>
          <p:cNvPr id="6" name="Pladsholder til sidefod 5">
            <a:extLst>
              <a:ext uri="{FF2B5EF4-FFF2-40B4-BE49-F238E27FC236}">
                <a16:creationId xmlns:a16="http://schemas.microsoft.com/office/drawing/2014/main" id="{C8591CD7-4F82-4C0F-9FBF-0F596571C68A}"/>
              </a:ext>
            </a:extLst>
          </p:cNvPr>
          <p:cNvSpPr>
            <a:spLocks noGrp="1"/>
          </p:cNvSpPr>
          <p:nvPr>
            <p:ph type="ftr" sz="quarter" idx="11"/>
          </p:nvPr>
        </p:nvSpPr>
        <p:spPr/>
        <p:txBody>
          <a:bodyPr/>
          <a:lstStyle/>
          <a:p>
            <a:r>
              <a:rPr lang="nb-NO"/>
              <a:t>Lars Kaalund Dataunderstøtte Klimatilpasning laka@kl.dk</a:t>
            </a:r>
            <a:endParaRPr lang="da-DK"/>
          </a:p>
        </p:txBody>
      </p:sp>
    </p:spTree>
    <p:extLst>
      <p:ext uri="{BB962C8B-B14F-4D97-AF65-F5344CB8AC3E}">
        <p14:creationId xmlns:p14="http://schemas.microsoft.com/office/powerpoint/2010/main" val="2821188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par>
                                <p:cTn id="8" presetID="10" presetClass="entr" presetSubtype="0" fill="hold" grpId="0" nodeType="withEffect">
                                  <p:stCondLst>
                                    <p:cond delay="1000"/>
                                  </p:stCondLst>
                                  <p:iterate type="lt">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400"/>
                                        <p:tgtEl>
                                          <p:spTgt spid="2"/>
                                        </p:tgtEl>
                                      </p:cBhvr>
                                    </p:animEffect>
                                  </p:childTnLst>
                                </p:cTn>
                              </p:par>
                            </p:childTnLst>
                          </p:cTn>
                        </p:par>
                        <p:par>
                          <p:cTn id="11" fill="hold">
                            <p:stCondLst>
                              <p:cond delay="2600"/>
                            </p:stCondLst>
                            <p:childTnLst>
                              <p:par>
                                <p:cTn id="12" presetID="10" presetClass="entr" presetSubtype="0" fill="hold" grpId="0" nodeType="afterEffect">
                                  <p:stCondLst>
                                    <p:cond delay="0"/>
                                  </p:stCondLst>
                                  <p:iterate type="lt">
                                    <p:tmPct val="10000"/>
                                  </p:iterate>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4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D0E984B-AA83-46E5-BB17-42C50D6A9862}"/>
              </a:ext>
            </a:extLst>
          </p:cNvPr>
          <p:cNvSpPr>
            <a:spLocks noGrp="1"/>
          </p:cNvSpPr>
          <p:nvPr>
            <p:ph type="title"/>
          </p:nvPr>
        </p:nvSpPr>
        <p:spPr>
          <a:xfrm>
            <a:off x="4965430" y="629268"/>
            <a:ext cx="6586491" cy="1286160"/>
          </a:xfrm>
        </p:spPr>
        <p:txBody>
          <a:bodyPr anchor="b">
            <a:normAutofit fontScale="90000"/>
          </a:bodyPr>
          <a:lstStyle/>
          <a:p>
            <a:r>
              <a:rPr lang="da-DK" sz="3400" b="1" i="0" dirty="0">
                <a:effectLst/>
                <a:latin typeface="ID00 Serif ExtraBold"/>
              </a:rPr>
              <a:t>Dataunderstøttet Klimatilpasning</a:t>
            </a:r>
            <a:br>
              <a:rPr lang="da-DK" sz="3400" b="1" i="0" dirty="0">
                <a:effectLst/>
                <a:latin typeface="ID00 Serif ExtraBold"/>
              </a:rPr>
            </a:br>
            <a:r>
              <a:rPr lang="da-DK" sz="3400" b="1" i="0" dirty="0">
                <a:effectLst/>
                <a:latin typeface="ID00 Serif ExtraBold"/>
              </a:rPr>
              <a:t>Hvorfor er jeg her?</a:t>
            </a:r>
            <a:br>
              <a:rPr lang="da-DK" sz="3400" b="1" i="0" dirty="0">
                <a:effectLst/>
                <a:latin typeface="ID00 Serif ExtraBold"/>
              </a:rPr>
            </a:br>
            <a:endParaRPr lang="da-DK" sz="3400" dirty="0"/>
          </a:p>
        </p:txBody>
      </p:sp>
      <p:sp>
        <p:nvSpPr>
          <p:cNvPr id="3" name="Pladsholder til indhold 2">
            <a:extLst>
              <a:ext uri="{FF2B5EF4-FFF2-40B4-BE49-F238E27FC236}">
                <a16:creationId xmlns:a16="http://schemas.microsoft.com/office/drawing/2014/main" id="{552D0E46-6D5E-4B23-AF95-31E14C0EBB4D}"/>
              </a:ext>
            </a:extLst>
          </p:cNvPr>
          <p:cNvSpPr>
            <a:spLocks noGrp="1"/>
          </p:cNvSpPr>
          <p:nvPr>
            <p:ph idx="1"/>
          </p:nvPr>
        </p:nvSpPr>
        <p:spPr>
          <a:xfrm>
            <a:off x="4965431" y="2438400"/>
            <a:ext cx="6586489" cy="3785419"/>
          </a:xfrm>
        </p:spPr>
        <p:txBody>
          <a:bodyPr>
            <a:normAutofit/>
          </a:bodyPr>
          <a:lstStyle/>
          <a:p>
            <a:r>
              <a:rPr lang="da-DK" sz="2000" b="0" i="0" dirty="0">
                <a:effectLst/>
                <a:latin typeface="ID00 Sans"/>
              </a:rPr>
              <a:t>Projektet har til formål at understøtte kommunernes brug af data om klimatilpasning, samarbejde om viden og værktøjer, implementere fælles data i forvaltningen og deltagelse i EU finansierede udviklingsprojekter. Projektet vil sikre kommunal data koordinering, videndeling og implementering. Projektet fokuserer først på at skabe overblik over eksisterende data, hjælpeværktøjer og aktører på området. Denne viden skal udbredes til kommunerne, det sker blandt andet i regi af DK2020 samarbejdet.</a:t>
            </a:r>
          </a:p>
          <a:p>
            <a:r>
              <a:rPr lang="da-DK" sz="2000" dirty="0">
                <a:latin typeface="ID00 Sans"/>
                <a:hlinkClick r:id="rId2"/>
              </a:rPr>
              <a:t>Link</a:t>
            </a:r>
            <a:endParaRPr lang="da-DK" sz="2000" dirty="0"/>
          </a:p>
        </p:txBody>
      </p:sp>
      <p:pic>
        <p:nvPicPr>
          <p:cNvPr id="4" name="Billede 3" descr="Et billede, der indeholder tekst, elektronik, højttaler&#10;&#10;Automatisk genereret beskrivelse">
            <a:extLst>
              <a:ext uri="{FF2B5EF4-FFF2-40B4-BE49-F238E27FC236}">
                <a16:creationId xmlns:a16="http://schemas.microsoft.com/office/drawing/2014/main" id="{006880ED-7DC8-4092-A493-84E61B9F6174}"/>
              </a:ext>
            </a:extLst>
          </p:cNvPr>
          <p:cNvPicPr>
            <a:picLocks noChangeAspect="1"/>
          </p:cNvPicPr>
          <p:nvPr/>
        </p:nvPicPr>
        <p:blipFill rotWithShape="1">
          <a:blip r:embed="rId3">
            <a:extLst>
              <a:ext uri="{28A0092B-C50C-407E-A947-70E740481C1C}">
                <a14:useLocalDpi xmlns:a14="http://schemas.microsoft.com/office/drawing/2010/main" val="0"/>
              </a:ext>
            </a:extLst>
          </a:blip>
          <a:srcRect b="39713"/>
          <a:stretch/>
        </p:blipFill>
        <p:spPr>
          <a:xfrm>
            <a:off x="20" y="10"/>
            <a:ext cx="4635571" cy="6857990"/>
          </a:xfrm>
          <a:prstGeom prst="rect">
            <a:avLst/>
          </a:prstGeom>
          <a:effectLst/>
        </p:spPr>
      </p:pic>
      <p:cxnSp>
        <p:nvCxnSpPr>
          <p:cNvPr id="16" name="Straight Connector 15">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0056FE"/>
            </a:solidFill>
          </a:ln>
        </p:spPr>
        <p:style>
          <a:lnRef idx="1">
            <a:schemeClr val="accent1"/>
          </a:lnRef>
          <a:fillRef idx="0">
            <a:schemeClr val="accent1"/>
          </a:fillRef>
          <a:effectRef idx="0">
            <a:schemeClr val="accent1"/>
          </a:effectRef>
          <a:fontRef idx="minor">
            <a:schemeClr val="tx1"/>
          </a:fontRef>
        </p:style>
      </p:cxnSp>
      <p:sp>
        <p:nvSpPr>
          <p:cNvPr id="5" name="Pladsholder til dato 4">
            <a:extLst>
              <a:ext uri="{FF2B5EF4-FFF2-40B4-BE49-F238E27FC236}">
                <a16:creationId xmlns:a16="http://schemas.microsoft.com/office/drawing/2014/main" id="{0A8E3875-5C61-4AD6-95AC-31381C137E63}"/>
              </a:ext>
            </a:extLst>
          </p:cNvPr>
          <p:cNvSpPr>
            <a:spLocks noGrp="1"/>
          </p:cNvSpPr>
          <p:nvPr>
            <p:ph type="dt" sz="half" idx="10"/>
          </p:nvPr>
        </p:nvSpPr>
        <p:spPr/>
        <p:txBody>
          <a:bodyPr/>
          <a:lstStyle/>
          <a:p>
            <a:r>
              <a:rPr lang="da-DK"/>
              <a:t>FOSAKO SOMMERMØDE 2022</a:t>
            </a:r>
          </a:p>
        </p:txBody>
      </p:sp>
      <p:sp>
        <p:nvSpPr>
          <p:cNvPr id="6" name="Pladsholder til sidefod 5">
            <a:extLst>
              <a:ext uri="{FF2B5EF4-FFF2-40B4-BE49-F238E27FC236}">
                <a16:creationId xmlns:a16="http://schemas.microsoft.com/office/drawing/2014/main" id="{A258D414-698C-496E-9BAA-74D0814DD9B7}"/>
              </a:ext>
            </a:extLst>
          </p:cNvPr>
          <p:cNvSpPr>
            <a:spLocks noGrp="1"/>
          </p:cNvSpPr>
          <p:nvPr>
            <p:ph type="ftr" sz="quarter" idx="11"/>
          </p:nvPr>
        </p:nvSpPr>
        <p:spPr/>
        <p:txBody>
          <a:bodyPr/>
          <a:lstStyle/>
          <a:p>
            <a:r>
              <a:rPr lang="nb-NO"/>
              <a:t>Lars Kaalund Dataunderstøtte Klimatilpasning laka@kl.dk</a:t>
            </a:r>
            <a:endParaRPr lang="da-DK"/>
          </a:p>
        </p:txBody>
      </p:sp>
    </p:spTree>
    <p:extLst>
      <p:ext uri="{BB962C8B-B14F-4D97-AF65-F5344CB8AC3E}">
        <p14:creationId xmlns:p14="http://schemas.microsoft.com/office/powerpoint/2010/main" val="9875147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5F55C16-BC21-49EF-A4FF-C3155BB93BD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0EFE13A6-7297-4E20-ACA2-423084718B66}"/>
              </a:ext>
            </a:extLst>
          </p:cNvPr>
          <p:cNvSpPr>
            <a:spLocks noGrp="1"/>
          </p:cNvSpPr>
          <p:nvPr>
            <p:ph type="title"/>
          </p:nvPr>
        </p:nvSpPr>
        <p:spPr>
          <a:xfrm>
            <a:off x="6248400" y="365125"/>
            <a:ext cx="5105398" cy="1952744"/>
          </a:xfrm>
        </p:spPr>
        <p:txBody>
          <a:bodyPr>
            <a:normAutofit/>
          </a:bodyPr>
          <a:lstStyle/>
          <a:p>
            <a:r>
              <a:rPr lang="da-DK" dirty="0"/>
              <a:t>Vand fra alle sider</a:t>
            </a:r>
          </a:p>
        </p:txBody>
      </p:sp>
      <p:sp>
        <p:nvSpPr>
          <p:cNvPr id="11" name="Freeform: Shape 10">
            <a:extLst>
              <a:ext uri="{FF2B5EF4-FFF2-40B4-BE49-F238E27FC236}">
                <a16:creationId xmlns:a16="http://schemas.microsoft.com/office/drawing/2014/main" id="{0C5F069E-AFE6-4825-8945-46F2918A50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6116569" cy="6858000"/>
          </a:xfrm>
          <a:custGeom>
            <a:avLst/>
            <a:gdLst>
              <a:gd name="connsiteX0" fmla="*/ 0 w 6116569"/>
              <a:gd name="connsiteY0" fmla="*/ 0 h 6879321"/>
              <a:gd name="connsiteX1" fmla="*/ 2935851 w 6116569"/>
              <a:gd name="connsiteY1" fmla="*/ 0 h 6879321"/>
              <a:gd name="connsiteX2" fmla="*/ 3238280 w 6116569"/>
              <a:gd name="connsiteY2" fmla="*/ 31980 h 6879321"/>
              <a:gd name="connsiteX3" fmla="*/ 3660541 w 6116569"/>
              <a:gd name="connsiteY3" fmla="*/ 550772 h 6879321"/>
              <a:gd name="connsiteX4" fmla="*/ 3808902 w 6116569"/>
              <a:gd name="connsiteY4" fmla="*/ 589860 h 6879321"/>
              <a:gd name="connsiteX5" fmla="*/ 4413762 w 6116569"/>
              <a:gd name="connsiteY5" fmla="*/ 625393 h 6879321"/>
              <a:gd name="connsiteX6" fmla="*/ 4567830 w 6116569"/>
              <a:gd name="connsiteY6" fmla="*/ 721333 h 6879321"/>
              <a:gd name="connsiteX7" fmla="*/ 4171247 w 6116569"/>
              <a:gd name="connsiteY7" fmla="*/ 792401 h 6879321"/>
              <a:gd name="connsiteX8" fmla="*/ 4376671 w 6116569"/>
              <a:gd name="connsiteY8" fmla="*/ 842148 h 6879321"/>
              <a:gd name="connsiteX9" fmla="*/ 4527887 w 6116569"/>
              <a:gd name="connsiteY9" fmla="*/ 813722 h 6879321"/>
              <a:gd name="connsiteX10" fmla="*/ 4633452 w 6116569"/>
              <a:gd name="connsiteY10" fmla="*/ 799508 h 6879321"/>
              <a:gd name="connsiteX11" fmla="*/ 4947293 w 6116569"/>
              <a:gd name="connsiteY11" fmla="*/ 870576 h 6879321"/>
              <a:gd name="connsiteX12" fmla="*/ 5263988 w 6116569"/>
              <a:gd name="connsiteY12" fmla="*/ 820828 h 6879321"/>
              <a:gd name="connsiteX13" fmla="*/ 5249723 w 6116569"/>
              <a:gd name="connsiteY13" fmla="*/ 895449 h 6879321"/>
              <a:gd name="connsiteX14" fmla="*/ 4744723 w 6116569"/>
              <a:gd name="connsiteY14" fmla="*/ 1197485 h 6879321"/>
              <a:gd name="connsiteX15" fmla="*/ 4767548 w 6116569"/>
              <a:gd name="connsiteY15" fmla="*/ 1346727 h 6879321"/>
              <a:gd name="connsiteX16" fmla="*/ 4539299 w 6116569"/>
              <a:gd name="connsiteY16" fmla="*/ 1421348 h 6879321"/>
              <a:gd name="connsiteX17" fmla="*/ 4607773 w 6116569"/>
              <a:gd name="connsiteY17" fmla="*/ 1485309 h 6879321"/>
              <a:gd name="connsiteX18" fmla="*/ 4579242 w 6116569"/>
              <a:gd name="connsiteY18" fmla="*/ 1535055 h 6879321"/>
              <a:gd name="connsiteX19" fmla="*/ 5278255 w 6116569"/>
              <a:gd name="connsiteY19" fmla="*/ 1609676 h 6879321"/>
              <a:gd name="connsiteX20" fmla="*/ 5771843 w 6116569"/>
              <a:gd name="connsiteY20" fmla="*/ 1630997 h 6879321"/>
              <a:gd name="connsiteX21" fmla="*/ 6105656 w 6116569"/>
              <a:gd name="connsiteY21" fmla="*/ 1748257 h 6879321"/>
              <a:gd name="connsiteX22" fmla="*/ 5691955 w 6116569"/>
              <a:gd name="connsiteY22" fmla="*/ 2167555 h 6879321"/>
              <a:gd name="connsiteX23" fmla="*/ 5475118 w 6116569"/>
              <a:gd name="connsiteY23" fmla="*/ 2348776 h 6879321"/>
              <a:gd name="connsiteX24" fmla="*/ 5826051 w 6116569"/>
              <a:gd name="connsiteY24" fmla="*/ 2291922 h 6879321"/>
              <a:gd name="connsiteX25" fmla="*/ 5552153 w 6116569"/>
              <a:gd name="connsiteY25" fmla="*/ 2597513 h 6879321"/>
              <a:gd name="connsiteX26" fmla="*/ 5603508 w 6116569"/>
              <a:gd name="connsiteY26" fmla="*/ 2647260 h 6879321"/>
              <a:gd name="connsiteX27" fmla="*/ 5700515 w 6116569"/>
              <a:gd name="connsiteY27" fmla="*/ 2679240 h 6879321"/>
              <a:gd name="connsiteX28" fmla="*/ 5246870 w 6116569"/>
              <a:gd name="connsiteY28" fmla="*/ 2888889 h 6879321"/>
              <a:gd name="connsiteX29" fmla="*/ 4836022 w 6116569"/>
              <a:gd name="connsiteY29" fmla="*/ 3169605 h 6879321"/>
              <a:gd name="connsiteX30" fmla="*/ 4736163 w 6116569"/>
              <a:gd name="connsiteY30" fmla="*/ 3233565 h 6879321"/>
              <a:gd name="connsiteX31" fmla="*/ 4853141 w 6116569"/>
              <a:gd name="connsiteY31" fmla="*/ 3233565 h 6879321"/>
              <a:gd name="connsiteX32" fmla="*/ 4944440 w 6116569"/>
              <a:gd name="connsiteY32" fmla="*/ 3226459 h 6879321"/>
              <a:gd name="connsiteX33" fmla="*/ 5109921 w 6116569"/>
              <a:gd name="connsiteY33" fmla="*/ 3283313 h 6879321"/>
              <a:gd name="connsiteX34" fmla="*/ 5694809 w 6116569"/>
              <a:gd name="connsiteY34" fmla="*/ 3141178 h 6879321"/>
              <a:gd name="connsiteX35" fmla="*/ 5566419 w 6116569"/>
              <a:gd name="connsiteY35" fmla="*/ 3301079 h 6879321"/>
              <a:gd name="connsiteX36" fmla="*/ 5415203 w 6116569"/>
              <a:gd name="connsiteY36" fmla="*/ 3397020 h 6879321"/>
              <a:gd name="connsiteX37" fmla="*/ 5612068 w 6116569"/>
              <a:gd name="connsiteY37" fmla="*/ 3432554 h 6879321"/>
              <a:gd name="connsiteX38" fmla="*/ 5206927 w 6116569"/>
              <a:gd name="connsiteY38" fmla="*/ 3599562 h 6879321"/>
              <a:gd name="connsiteX39" fmla="*/ 5301079 w 6116569"/>
              <a:gd name="connsiteY39" fmla="*/ 3723930 h 6879321"/>
              <a:gd name="connsiteX40" fmla="*/ 4507915 w 6116569"/>
              <a:gd name="connsiteY40" fmla="*/ 4306683 h 6879321"/>
              <a:gd name="connsiteX41" fmla="*/ 3982942 w 6116569"/>
              <a:gd name="connsiteY41" fmla="*/ 4587399 h 6879321"/>
              <a:gd name="connsiteX42" fmla="*/ 4185513 w 6116569"/>
              <a:gd name="connsiteY42" fmla="*/ 4541205 h 6879321"/>
              <a:gd name="connsiteX43" fmla="*/ 5212633 w 6116569"/>
              <a:gd name="connsiteY43" fmla="*/ 4455924 h 6879321"/>
              <a:gd name="connsiteX44" fmla="*/ 5312492 w 6116569"/>
              <a:gd name="connsiteY44" fmla="*/ 4473691 h 6879321"/>
              <a:gd name="connsiteX45" fmla="*/ 4596361 w 6116569"/>
              <a:gd name="connsiteY45" fmla="*/ 4818368 h 6879321"/>
              <a:gd name="connsiteX46" fmla="*/ 4873113 w 6116569"/>
              <a:gd name="connsiteY46" fmla="*/ 4885882 h 6879321"/>
              <a:gd name="connsiteX47" fmla="*/ 4935881 w 6116569"/>
              <a:gd name="connsiteY47" fmla="*/ 4914309 h 6879321"/>
              <a:gd name="connsiteX48" fmla="*/ 4873113 w 6116569"/>
              <a:gd name="connsiteY48" fmla="*/ 5003143 h 6879321"/>
              <a:gd name="connsiteX49" fmla="*/ 4721898 w 6116569"/>
              <a:gd name="connsiteY49" fmla="*/ 5095530 h 6879321"/>
              <a:gd name="connsiteX50" fmla="*/ 5132745 w 6116569"/>
              <a:gd name="connsiteY50" fmla="*/ 4949842 h 6879321"/>
              <a:gd name="connsiteX51" fmla="*/ 5101362 w 6116569"/>
              <a:gd name="connsiteY51" fmla="*/ 5081317 h 6879321"/>
              <a:gd name="connsiteX52" fmla="*/ 5138452 w 6116569"/>
              <a:gd name="connsiteY52" fmla="*/ 5198578 h 6879321"/>
              <a:gd name="connsiteX53" fmla="*/ 4904497 w 6116569"/>
              <a:gd name="connsiteY53" fmla="*/ 5362033 h 6879321"/>
              <a:gd name="connsiteX54" fmla="*/ 4579242 w 6116569"/>
              <a:gd name="connsiteY54" fmla="*/ 5674729 h 6879321"/>
              <a:gd name="connsiteX55" fmla="*/ 4253988 w 6116569"/>
              <a:gd name="connsiteY55" fmla="*/ 5884379 h 6879321"/>
              <a:gd name="connsiteX56" fmla="*/ 3985795 w 6116569"/>
              <a:gd name="connsiteY56" fmla="*/ 6069153 h 6879321"/>
              <a:gd name="connsiteX57" fmla="*/ 4231163 w 6116569"/>
              <a:gd name="connsiteY57" fmla="*/ 6030066 h 6879321"/>
              <a:gd name="connsiteX58" fmla="*/ 3814609 w 6116569"/>
              <a:gd name="connsiteY58" fmla="*/ 6317889 h 6879321"/>
              <a:gd name="connsiteX59" fmla="*/ 3751840 w 6116569"/>
              <a:gd name="connsiteY59" fmla="*/ 6339209 h 6879321"/>
              <a:gd name="connsiteX60" fmla="*/ 3089919 w 6116569"/>
              <a:gd name="connsiteY60" fmla="*/ 6563071 h 6879321"/>
              <a:gd name="connsiteX61" fmla="*/ 2961529 w 6116569"/>
              <a:gd name="connsiteY61" fmla="*/ 6662566 h 6879321"/>
              <a:gd name="connsiteX62" fmla="*/ 3107038 w 6116569"/>
              <a:gd name="connsiteY62" fmla="*/ 6673226 h 6879321"/>
              <a:gd name="connsiteX63" fmla="*/ 3594919 w 6116569"/>
              <a:gd name="connsiteY63" fmla="*/ 6591499 h 6879321"/>
              <a:gd name="connsiteX64" fmla="*/ 3261106 w 6116569"/>
              <a:gd name="connsiteY64" fmla="*/ 6726527 h 6879321"/>
              <a:gd name="connsiteX65" fmla="*/ 3620597 w 6116569"/>
              <a:gd name="connsiteY65" fmla="*/ 6740740 h 6879321"/>
              <a:gd name="connsiteX66" fmla="*/ 3703337 w 6116569"/>
              <a:gd name="connsiteY66" fmla="*/ 6826020 h 6879321"/>
              <a:gd name="connsiteX67" fmla="*/ 3689072 w 6116569"/>
              <a:gd name="connsiteY67" fmla="*/ 6879321 h 6879321"/>
              <a:gd name="connsiteX68" fmla="*/ 0 w 6116569"/>
              <a:gd name="connsiteY68" fmla="*/ 6879321 h 68793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6116569" h="6879321">
                <a:moveTo>
                  <a:pt x="0" y="0"/>
                </a:moveTo>
                <a:lnTo>
                  <a:pt x="2935851" y="0"/>
                </a:lnTo>
                <a:cubicBezTo>
                  <a:pt x="3035710" y="10660"/>
                  <a:pt x="3138421" y="17767"/>
                  <a:pt x="3238280" y="31980"/>
                </a:cubicBezTo>
                <a:cubicBezTo>
                  <a:pt x="3817462" y="106602"/>
                  <a:pt x="3127009" y="277163"/>
                  <a:pt x="3660541" y="550772"/>
                </a:cubicBezTo>
                <a:cubicBezTo>
                  <a:pt x="3706191" y="575645"/>
                  <a:pt x="3757546" y="579199"/>
                  <a:pt x="3808902" y="589860"/>
                </a:cubicBezTo>
                <a:cubicBezTo>
                  <a:pt x="4008620" y="625393"/>
                  <a:pt x="4211192" y="618286"/>
                  <a:pt x="4413762" y="625393"/>
                </a:cubicBezTo>
                <a:cubicBezTo>
                  <a:pt x="4465118" y="628946"/>
                  <a:pt x="4525033" y="625393"/>
                  <a:pt x="4567830" y="721333"/>
                </a:cubicBezTo>
                <a:cubicBezTo>
                  <a:pt x="4425175" y="724888"/>
                  <a:pt x="4305344" y="731994"/>
                  <a:pt x="4171247" y="792401"/>
                </a:cubicBezTo>
                <a:cubicBezTo>
                  <a:pt x="4239722" y="859916"/>
                  <a:pt x="4322462" y="795955"/>
                  <a:pt x="4376671" y="842148"/>
                </a:cubicBezTo>
                <a:cubicBezTo>
                  <a:pt x="4428027" y="888342"/>
                  <a:pt x="4470824" y="891896"/>
                  <a:pt x="4527887" y="813722"/>
                </a:cubicBezTo>
                <a:cubicBezTo>
                  <a:pt x="4556417" y="774634"/>
                  <a:pt x="4604920" y="778187"/>
                  <a:pt x="4633452" y="799508"/>
                </a:cubicBezTo>
                <a:cubicBezTo>
                  <a:pt x="4781813" y="913216"/>
                  <a:pt x="4778960" y="909662"/>
                  <a:pt x="4947293" y="870576"/>
                </a:cubicBezTo>
                <a:cubicBezTo>
                  <a:pt x="5055712" y="845701"/>
                  <a:pt x="5166983" y="806615"/>
                  <a:pt x="5263988" y="820828"/>
                </a:cubicBezTo>
                <a:cubicBezTo>
                  <a:pt x="5275401" y="867022"/>
                  <a:pt x="5263988" y="888342"/>
                  <a:pt x="5249723" y="895449"/>
                </a:cubicBezTo>
                <a:cubicBezTo>
                  <a:pt x="5021475" y="1005604"/>
                  <a:pt x="4975825" y="1122864"/>
                  <a:pt x="4744723" y="1197485"/>
                </a:cubicBezTo>
                <a:cubicBezTo>
                  <a:pt x="4724751" y="1268552"/>
                  <a:pt x="4807491" y="1275660"/>
                  <a:pt x="4767548" y="1346727"/>
                </a:cubicBezTo>
                <a:cubicBezTo>
                  <a:pt x="4693367" y="1407134"/>
                  <a:pt x="4610627" y="1346727"/>
                  <a:pt x="4539299" y="1421348"/>
                </a:cubicBezTo>
                <a:cubicBezTo>
                  <a:pt x="4550712" y="1471094"/>
                  <a:pt x="4610627" y="1432008"/>
                  <a:pt x="4607773" y="1485309"/>
                </a:cubicBezTo>
                <a:cubicBezTo>
                  <a:pt x="4604920" y="1517288"/>
                  <a:pt x="4593508" y="1527948"/>
                  <a:pt x="4579242" y="1535055"/>
                </a:cubicBezTo>
                <a:cubicBezTo>
                  <a:pt x="4776107" y="1538608"/>
                  <a:pt x="5383820" y="1574142"/>
                  <a:pt x="5278255" y="1609676"/>
                </a:cubicBezTo>
                <a:cubicBezTo>
                  <a:pt x="5418057" y="1698511"/>
                  <a:pt x="5623481" y="1609676"/>
                  <a:pt x="5771843" y="1630997"/>
                </a:cubicBezTo>
                <a:cubicBezTo>
                  <a:pt x="5925911" y="1652316"/>
                  <a:pt x="6171278" y="1719830"/>
                  <a:pt x="6105656" y="1748257"/>
                </a:cubicBezTo>
                <a:cubicBezTo>
                  <a:pt x="6031475" y="1780238"/>
                  <a:pt x="5766136" y="2146235"/>
                  <a:pt x="5691955" y="2167555"/>
                </a:cubicBezTo>
                <a:cubicBezTo>
                  <a:pt x="5606362" y="2188875"/>
                  <a:pt x="5589243" y="2217302"/>
                  <a:pt x="5475118" y="2348776"/>
                </a:cubicBezTo>
                <a:cubicBezTo>
                  <a:pt x="5398085" y="2437610"/>
                  <a:pt x="5709074" y="2238623"/>
                  <a:pt x="5826051" y="2291922"/>
                </a:cubicBezTo>
                <a:cubicBezTo>
                  <a:pt x="5868848" y="2309690"/>
                  <a:pt x="5552153" y="2554872"/>
                  <a:pt x="5552153" y="2597513"/>
                </a:cubicBezTo>
                <a:cubicBezTo>
                  <a:pt x="5549300" y="2640153"/>
                  <a:pt x="5577831" y="2647260"/>
                  <a:pt x="5603508" y="2647260"/>
                </a:cubicBezTo>
                <a:cubicBezTo>
                  <a:pt x="5660571" y="2647260"/>
                  <a:pt x="5640599" y="2686346"/>
                  <a:pt x="5700515" y="2679240"/>
                </a:cubicBezTo>
                <a:cubicBezTo>
                  <a:pt x="5523622" y="2800055"/>
                  <a:pt x="5418057" y="2778734"/>
                  <a:pt x="5246870" y="2888889"/>
                </a:cubicBezTo>
                <a:cubicBezTo>
                  <a:pt x="5164130" y="2942189"/>
                  <a:pt x="4921615" y="3119857"/>
                  <a:pt x="4836022" y="3169605"/>
                </a:cubicBezTo>
                <a:cubicBezTo>
                  <a:pt x="4801785" y="3187371"/>
                  <a:pt x="4758988" y="3173158"/>
                  <a:pt x="4736163" y="3233565"/>
                </a:cubicBezTo>
                <a:cubicBezTo>
                  <a:pt x="4770400" y="3279759"/>
                  <a:pt x="4816050" y="3254885"/>
                  <a:pt x="4853141" y="3233565"/>
                </a:cubicBezTo>
                <a:cubicBezTo>
                  <a:pt x="4944440" y="3176711"/>
                  <a:pt x="4935881" y="3190925"/>
                  <a:pt x="4944440" y="3226459"/>
                </a:cubicBezTo>
                <a:cubicBezTo>
                  <a:pt x="4972972" y="3350827"/>
                  <a:pt x="5044300" y="3308186"/>
                  <a:pt x="5109921" y="3283313"/>
                </a:cubicBezTo>
                <a:cubicBezTo>
                  <a:pt x="5303932" y="3208692"/>
                  <a:pt x="5500797" y="3215799"/>
                  <a:pt x="5694809" y="3141178"/>
                </a:cubicBezTo>
                <a:cubicBezTo>
                  <a:pt x="5714781" y="3134070"/>
                  <a:pt x="5612068" y="3283313"/>
                  <a:pt x="5566419" y="3301079"/>
                </a:cubicBezTo>
                <a:cubicBezTo>
                  <a:pt x="5515063" y="3322399"/>
                  <a:pt x="5452294" y="3311739"/>
                  <a:pt x="5415203" y="3397020"/>
                </a:cubicBezTo>
                <a:cubicBezTo>
                  <a:pt x="5477972" y="3414787"/>
                  <a:pt x="5552153" y="3372147"/>
                  <a:pt x="5612068" y="3432554"/>
                </a:cubicBezTo>
                <a:cubicBezTo>
                  <a:pt x="5469413" y="3528494"/>
                  <a:pt x="5329610" y="3535601"/>
                  <a:pt x="5206927" y="3599562"/>
                </a:cubicBezTo>
                <a:cubicBezTo>
                  <a:pt x="5192661" y="3706163"/>
                  <a:pt x="5272548" y="3663523"/>
                  <a:pt x="5301079" y="3723930"/>
                </a:cubicBezTo>
                <a:cubicBezTo>
                  <a:pt x="5072830" y="3844745"/>
                  <a:pt x="4564977" y="4232062"/>
                  <a:pt x="4507915" y="4306683"/>
                </a:cubicBezTo>
                <a:cubicBezTo>
                  <a:pt x="4390937" y="4463031"/>
                  <a:pt x="3900202" y="4562525"/>
                  <a:pt x="3982942" y="4587399"/>
                </a:cubicBezTo>
                <a:cubicBezTo>
                  <a:pt x="4051417" y="4608719"/>
                  <a:pt x="4119891" y="4587399"/>
                  <a:pt x="4185513" y="4541205"/>
                </a:cubicBezTo>
                <a:cubicBezTo>
                  <a:pt x="4291078" y="4466584"/>
                  <a:pt x="5010062" y="4523438"/>
                  <a:pt x="5212633" y="4455924"/>
                </a:cubicBezTo>
                <a:cubicBezTo>
                  <a:pt x="5241164" y="4445264"/>
                  <a:pt x="5283960" y="4409730"/>
                  <a:pt x="5312492" y="4473691"/>
                </a:cubicBezTo>
                <a:cubicBezTo>
                  <a:pt x="5098508" y="4704659"/>
                  <a:pt x="4833169" y="4654913"/>
                  <a:pt x="4596361" y="4818368"/>
                </a:cubicBezTo>
                <a:cubicBezTo>
                  <a:pt x="4684807" y="4917861"/>
                  <a:pt x="4776107" y="4907202"/>
                  <a:pt x="4873113" y="4885882"/>
                </a:cubicBezTo>
                <a:cubicBezTo>
                  <a:pt x="4895938" y="4878775"/>
                  <a:pt x="4930175" y="4871668"/>
                  <a:pt x="4935881" y="4914309"/>
                </a:cubicBezTo>
                <a:cubicBezTo>
                  <a:pt x="4941587" y="4967609"/>
                  <a:pt x="4898790" y="4978270"/>
                  <a:pt x="4873113" y="5003143"/>
                </a:cubicBezTo>
                <a:cubicBezTo>
                  <a:pt x="4833169" y="5038676"/>
                  <a:pt x="4773254" y="4999590"/>
                  <a:pt x="4721898" y="5095530"/>
                </a:cubicBezTo>
                <a:cubicBezTo>
                  <a:pt x="4873113" y="5067104"/>
                  <a:pt x="4998650" y="5020910"/>
                  <a:pt x="5132745" y="4949842"/>
                </a:cubicBezTo>
                <a:cubicBezTo>
                  <a:pt x="5121333" y="5006696"/>
                  <a:pt x="5081390" y="5035123"/>
                  <a:pt x="5101362" y="5081317"/>
                </a:cubicBezTo>
                <a:cubicBezTo>
                  <a:pt x="5118480" y="5116850"/>
                  <a:pt x="5164130" y="5131063"/>
                  <a:pt x="5138452" y="5198578"/>
                </a:cubicBezTo>
                <a:cubicBezTo>
                  <a:pt x="5067125" y="5273199"/>
                  <a:pt x="4967265" y="5258986"/>
                  <a:pt x="4904497" y="5362033"/>
                </a:cubicBezTo>
                <a:cubicBezTo>
                  <a:pt x="4818903" y="5507721"/>
                  <a:pt x="4684807" y="5564575"/>
                  <a:pt x="4579242" y="5674729"/>
                </a:cubicBezTo>
                <a:cubicBezTo>
                  <a:pt x="4545005" y="5713816"/>
                  <a:pt x="4313903" y="5841738"/>
                  <a:pt x="4253988" y="5884379"/>
                </a:cubicBezTo>
                <a:cubicBezTo>
                  <a:pt x="4168395" y="5944786"/>
                  <a:pt x="4071389" y="5966106"/>
                  <a:pt x="3985795" y="6069153"/>
                </a:cubicBezTo>
                <a:cubicBezTo>
                  <a:pt x="4065682" y="6086921"/>
                  <a:pt x="4134157" y="5990979"/>
                  <a:pt x="4231163" y="6030066"/>
                </a:cubicBezTo>
                <a:cubicBezTo>
                  <a:pt x="4074242" y="6133114"/>
                  <a:pt x="3931586" y="6182861"/>
                  <a:pt x="3814609" y="6317889"/>
                </a:cubicBezTo>
                <a:cubicBezTo>
                  <a:pt x="3800343" y="6335656"/>
                  <a:pt x="3771812" y="6332102"/>
                  <a:pt x="3751840" y="6339209"/>
                </a:cubicBezTo>
                <a:cubicBezTo>
                  <a:pt x="3529298" y="6406723"/>
                  <a:pt x="3309608" y="6467130"/>
                  <a:pt x="3089919" y="6563071"/>
                </a:cubicBezTo>
                <a:cubicBezTo>
                  <a:pt x="3041416" y="6584392"/>
                  <a:pt x="2955823" y="6595052"/>
                  <a:pt x="2961529" y="6662566"/>
                </a:cubicBezTo>
                <a:cubicBezTo>
                  <a:pt x="2972941" y="6765613"/>
                  <a:pt x="3055681" y="6687439"/>
                  <a:pt x="3107038" y="6673226"/>
                </a:cubicBezTo>
                <a:cubicBezTo>
                  <a:pt x="3269664" y="6634138"/>
                  <a:pt x="3432292" y="6570178"/>
                  <a:pt x="3594919" y="6591499"/>
                </a:cubicBezTo>
                <a:cubicBezTo>
                  <a:pt x="3483648" y="6637693"/>
                  <a:pt x="3372376" y="6680332"/>
                  <a:pt x="3261106" y="6726527"/>
                </a:cubicBezTo>
                <a:cubicBezTo>
                  <a:pt x="3386642" y="6705206"/>
                  <a:pt x="3495061" y="6786934"/>
                  <a:pt x="3620597" y="6740740"/>
                </a:cubicBezTo>
                <a:cubicBezTo>
                  <a:pt x="3660541" y="6726527"/>
                  <a:pt x="3700484" y="6765613"/>
                  <a:pt x="3703337" y="6826020"/>
                </a:cubicBezTo>
                <a:cubicBezTo>
                  <a:pt x="3706191" y="6847340"/>
                  <a:pt x="3700484" y="6865108"/>
                  <a:pt x="3689072" y="6879321"/>
                </a:cubicBezTo>
                <a:lnTo>
                  <a:pt x="0" y="6879321"/>
                </a:lnTo>
                <a:close/>
              </a:path>
            </a:pathLst>
          </a:custGeom>
          <a:solidFill>
            <a:schemeClr val="bg2">
              <a:alpha val="50000"/>
            </a:schemeClr>
          </a:solidFill>
          <a:ln w="32707" cap="flat">
            <a:noFill/>
            <a:prstDash val="solid"/>
            <a:miter/>
          </a:ln>
        </p:spPr>
        <p:txBody>
          <a:bodyPr wrap="square" rtlCol="0" anchor="ctr">
            <a:noAutofit/>
          </a:bodyPr>
          <a:lstStyle/>
          <a:p>
            <a:pPr algn="ctr"/>
            <a:endParaRPr lang="en-US"/>
          </a:p>
        </p:txBody>
      </p:sp>
      <p:pic>
        <p:nvPicPr>
          <p:cNvPr id="4" name="Billede 3" descr="Et billede, der indeholder tekst, elektronik, højttaler&#10;&#10;Automatisk genereret beskrivelse">
            <a:extLst>
              <a:ext uri="{FF2B5EF4-FFF2-40B4-BE49-F238E27FC236}">
                <a16:creationId xmlns:a16="http://schemas.microsoft.com/office/drawing/2014/main" id="{AE33BB70-4DF3-4DD1-B130-5C620EEEE7C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66969" y="983767"/>
            <a:ext cx="2063533" cy="5063885"/>
          </a:xfrm>
          <a:prstGeom prst="rect">
            <a:avLst/>
          </a:prstGeom>
        </p:spPr>
      </p:pic>
      <p:sp>
        <p:nvSpPr>
          <p:cNvPr id="3" name="Pladsholder til indhold 2">
            <a:extLst>
              <a:ext uri="{FF2B5EF4-FFF2-40B4-BE49-F238E27FC236}">
                <a16:creationId xmlns:a16="http://schemas.microsoft.com/office/drawing/2014/main" id="{921EE418-5108-490C-8FEF-15E07E0435EC}"/>
              </a:ext>
            </a:extLst>
          </p:cNvPr>
          <p:cNvSpPr>
            <a:spLocks noGrp="1"/>
          </p:cNvSpPr>
          <p:nvPr>
            <p:ph idx="1"/>
          </p:nvPr>
        </p:nvSpPr>
        <p:spPr>
          <a:xfrm>
            <a:off x="5586413" y="1993107"/>
            <a:ext cx="5767385" cy="4183856"/>
          </a:xfrm>
        </p:spPr>
        <p:txBody>
          <a:bodyPr>
            <a:normAutofit fontScale="85000" lnSpcReduction="20000"/>
          </a:bodyPr>
          <a:lstStyle/>
          <a:p>
            <a:r>
              <a:rPr lang="da-DK" dirty="0"/>
              <a:t>Skybrud, Hav, Vandløb og Grundvand</a:t>
            </a:r>
          </a:p>
          <a:p>
            <a:r>
              <a:rPr lang="da-DK" dirty="0"/>
              <a:t>I laver temakort om oversvømmelser og skadesværdier til </a:t>
            </a:r>
          </a:p>
          <a:p>
            <a:pPr lvl="1"/>
            <a:r>
              <a:rPr lang="da-DK" dirty="0"/>
              <a:t>Kommuneplaner</a:t>
            </a:r>
          </a:p>
          <a:p>
            <a:pPr lvl="1"/>
            <a:r>
              <a:rPr lang="da-DK" dirty="0"/>
              <a:t>Lokalplaner</a:t>
            </a:r>
          </a:p>
          <a:p>
            <a:pPr lvl="1"/>
            <a:r>
              <a:rPr lang="da-DK" dirty="0"/>
              <a:t>Klimaplaner</a:t>
            </a:r>
          </a:p>
          <a:p>
            <a:pPr marL="457200" lvl="1" indent="0">
              <a:buNone/>
            </a:pPr>
            <a:endParaRPr lang="da-DK" dirty="0"/>
          </a:p>
          <a:p>
            <a:r>
              <a:rPr lang="da-DK" dirty="0"/>
              <a:t>Se </a:t>
            </a:r>
            <a:r>
              <a:rPr lang="da-DK" dirty="0">
                <a:hlinkClick r:id="rId3"/>
              </a:rPr>
              <a:t>Brug af data i klimatilpasningen</a:t>
            </a:r>
            <a:endParaRPr lang="da-DK" dirty="0"/>
          </a:p>
          <a:p>
            <a:endParaRPr lang="da-DK" dirty="0"/>
          </a:p>
          <a:p>
            <a:r>
              <a:rPr lang="da-DK" dirty="0"/>
              <a:t>I byerne får I snart et tema om hedebølger</a:t>
            </a:r>
          </a:p>
          <a:p>
            <a:r>
              <a:rPr lang="da-DK" dirty="0"/>
              <a:t>I det åbne land får I snart et tema om tørke</a:t>
            </a:r>
          </a:p>
          <a:p>
            <a:r>
              <a:rPr lang="da-DK" dirty="0"/>
              <a:t>Data bliver tilgængelige fra Klimaatlas</a:t>
            </a:r>
          </a:p>
        </p:txBody>
      </p:sp>
      <p:sp>
        <p:nvSpPr>
          <p:cNvPr id="5" name="Pladsholder til dato 4">
            <a:extLst>
              <a:ext uri="{FF2B5EF4-FFF2-40B4-BE49-F238E27FC236}">
                <a16:creationId xmlns:a16="http://schemas.microsoft.com/office/drawing/2014/main" id="{177B3452-C474-442B-ACDC-6935AE52ACE0}"/>
              </a:ext>
            </a:extLst>
          </p:cNvPr>
          <p:cNvSpPr>
            <a:spLocks noGrp="1"/>
          </p:cNvSpPr>
          <p:nvPr>
            <p:ph type="dt" sz="half" idx="10"/>
          </p:nvPr>
        </p:nvSpPr>
        <p:spPr/>
        <p:txBody>
          <a:bodyPr/>
          <a:lstStyle/>
          <a:p>
            <a:r>
              <a:rPr lang="da-DK"/>
              <a:t>FOSAKO SOMMERMØDE 2022</a:t>
            </a:r>
          </a:p>
        </p:txBody>
      </p:sp>
      <p:sp>
        <p:nvSpPr>
          <p:cNvPr id="6" name="Pladsholder til sidefod 5">
            <a:extLst>
              <a:ext uri="{FF2B5EF4-FFF2-40B4-BE49-F238E27FC236}">
                <a16:creationId xmlns:a16="http://schemas.microsoft.com/office/drawing/2014/main" id="{E3C87688-1985-4EB0-93B3-B65E0CB65180}"/>
              </a:ext>
            </a:extLst>
          </p:cNvPr>
          <p:cNvSpPr>
            <a:spLocks noGrp="1"/>
          </p:cNvSpPr>
          <p:nvPr>
            <p:ph type="ftr" sz="quarter" idx="11"/>
          </p:nvPr>
        </p:nvSpPr>
        <p:spPr/>
        <p:txBody>
          <a:bodyPr/>
          <a:lstStyle/>
          <a:p>
            <a:r>
              <a:rPr lang="nb-NO"/>
              <a:t>Lars Kaalund Dataunderstøtte Klimatilpasning laka@kl.dk</a:t>
            </a:r>
            <a:endParaRPr lang="da-DK"/>
          </a:p>
        </p:txBody>
      </p:sp>
    </p:spTree>
    <p:extLst>
      <p:ext uri="{BB962C8B-B14F-4D97-AF65-F5344CB8AC3E}">
        <p14:creationId xmlns:p14="http://schemas.microsoft.com/office/powerpoint/2010/main" val="40769957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1" name="Rectangle 20">
            <a:extLst>
              <a:ext uri="{FF2B5EF4-FFF2-40B4-BE49-F238E27FC236}">
                <a16:creationId xmlns:a16="http://schemas.microsoft.com/office/drawing/2014/main" id="{21AC6A30-4F22-4C0F-B278-19C5B8A80C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22">
            <a:extLst>
              <a:ext uri="{FF2B5EF4-FFF2-40B4-BE49-F238E27FC236}">
                <a16:creationId xmlns:a16="http://schemas.microsoft.com/office/drawing/2014/main" id="{BB4335AD-65B1-44E4-90AF-264024FE4B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12191999" cy="6858000"/>
          </a:xfrm>
          <a:prstGeom prst="rect">
            <a:avLst/>
          </a:pr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3B147A67-7317-4525-8B31-A64FCC78B357}"/>
              </a:ext>
            </a:extLst>
          </p:cNvPr>
          <p:cNvSpPr>
            <a:spLocks noGrp="1"/>
          </p:cNvSpPr>
          <p:nvPr>
            <p:ph type="title"/>
          </p:nvPr>
        </p:nvSpPr>
        <p:spPr>
          <a:xfrm>
            <a:off x="3970366" y="609600"/>
            <a:ext cx="4267200" cy="1351472"/>
          </a:xfrm>
        </p:spPr>
        <p:txBody>
          <a:bodyPr>
            <a:normAutofit/>
          </a:bodyPr>
          <a:lstStyle/>
          <a:p>
            <a:pPr algn="ctr"/>
            <a:r>
              <a:rPr lang="da-DK" sz="3700" dirty="0">
                <a:solidFill>
                  <a:schemeClr val="tx1">
                    <a:lumMod val="85000"/>
                    <a:lumOff val="15000"/>
                  </a:schemeClr>
                </a:solidFill>
              </a:rPr>
              <a:t>Nye standardiserings tiltag</a:t>
            </a:r>
          </a:p>
        </p:txBody>
      </p:sp>
      <p:sp>
        <p:nvSpPr>
          <p:cNvPr id="3" name="Pladsholder til indhold 2">
            <a:extLst>
              <a:ext uri="{FF2B5EF4-FFF2-40B4-BE49-F238E27FC236}">
                <a16:creationId xmlns:a16="http://schemas.microsoft.com/office/drawing/2014/main" id="{7041DA4A-F2B3-490D-ACD2-8F6AF7892013}"/>
              </a:ext>
            </a:extLst>
          </p:cNvPr>
          <p:cNvSpPr>
            <a:spLocks noGrp="1"/>
          </p:cNvSpPr>
          <p:nvPr>
            <p:ph idx="1"/>
          </p:nvPr>
        </p:nvSpPr>
        <p:spPr>
          <a:xfrm>
            <a:off x="4198966" y="2147357"/>
            <a:ext cx="3810000" cy="4101042"/>
          </a:xfrm>
        </p:spPr>
        <p:txBody>
          <a:bodyPr>
            <a:normAutofit/>
          </a:bodyPr>
          <a:lstStyle/>
          <a:p>
            <a:r>
              <a:rPr lang="da-DK" sz="2000" dirty="0">
                <a:solidFill>
                  <a:schemeClr val="tx1">
                    <a:lumMod val="85000"/>
                    <a:lumOff val="15000"/>
                  </a:schemeClr>
                </a:solidFill>
              </a:rPr>
              <a:t>Datamodel for LAR-anlæg. GeoDanmark/SDFI/Aarhus K+V. GIS tema</a:t>
            </a:r>
          </a:p>
          <a:p>
            <a:r>
              <a:rPr lang="da-DK" sz="2000" dirty="0">
                <a:solidFill>
                  <a:schemeClr val="tx1">
                    <a:lumMod val="85000"/>
                    <a:lumOff val="15000"/>
                  </a:schemeClr>
                </a:solidFill>
              </a:rPr>
              <a:t>Datamodel og database til opbevaring af hydrometri data. DMP/DMI</a:t>
            </a:r>
          </a:p>
          <a:p>
            <a:pPr lvl="1"/>
            <a:r>
              <a:rPr lang="da-DK" sz="2000" dirty="0">
                <a:solidFill>
                  <a:schemeClr val="tx1">
                    <a:lumMod val="85000"/>
                    <a:lumOff val="15000"/>
                  </a:schemeClr>
                </a:solidFill>
              </a:rPr>
              <a:t>Visualisering af oversvømmelser ud fra realtidsmålinger</a:t>
            </a:r>
          </a:p>
          <a:p>
            <a:pPr lvl="1"/>
            <a:endParaRPr lang="da-DK" sz="2000" dirty="0">
              <a:solidFill>
                <a:schemeClr val="tx1">
                  <a:lumMod val="85000"/>
                  <a:lumOff val="15000"/>
                </a:schemeClr>
              </a:solidFill>
            </a:endParaRPr>
          </a:p>
        </p:txBody>
      </p:sp>
      <p:pic>
        <p:nvPicPr>
          <p:cNvPr id="6" name="Billede 5">
            <a:extLst>
              <a:ext uri="{FF2B5EF4-FFF2-40B4-BE49-F238E27FC236}">
                <a16:creationId xmlns:a16="http://schemas.microsoft.com/office/drawing/2014/main" id="{31B5994D-88BE-49C1-A004-469C46B4E82E}"/>
              </a:ext>
            </a:extLst>
          </p:cNvPr>
          <p:cNvPicPr>
            <a:picLocks noChangeAspect="1"/>
          </p:cNvPicPr>
          <p:nvPr/>
        </p:nvPicPr>
        <p:blipFill rotWithShape="1">
          <a:blip r:embed="rId2"/>
          <a:srcRect l="25182" r="34268" b="-1"/>
          <a:stretch/>
        </p:blipFill>
        <p:spPr>
          <a:xfrm>
            <a:off x="8580467" y="10"/>
            <a:ext cx="3611533" cy="6857990"/>
          </a:xfrm>
          <a:custGeom>
            <a:avLst/>
            <a:gdLst/>
            <a:ahLst/>
            <a:cxnLst/>
            <a:rect l="l" t="t" r="r" b="b"/>
            <a:pathLst>
              <a:path w="3810000" h="6858000">
                <a:moveTo>
                  <a:pt x="95627" y="0"/>
                </a:moveTo>
                <a:lnTo>
                  <a:pt x="3810000" y="0"/>
                </a:lnTo>
                <a:lnTo>
                  <a:pt x="3810000" y="6858000"/>
                </a:lnTo>
                <a:lnTo>
                  <a:pt x="13132" y="6858000"/>
                </a:lnTo>
                <a:cubicBezTo>
                  <a:pt x="13183" y="6857363"/>
                  <a:pt x="13234" y="6856727"/>
                  <a:pt x="13284" y="6856090"/>
                </a:cubicBezTo>
                <a:lnTo>
                  <a:pt x="31566" y="6805847"/>
                </a:lnTo>
                <a:lnTo>
                  <a:pt x="30463" y="6715381"/>
                </a:lnTo>
                <a:cubicBezTo>
                  <a:pt x="29585" y="6714082"/>
                  <a:pt x="28597" y="6713038"/>
                  <a:pt x="27533" y="6712286"/>
                </a:cubicBezTo>
                <a:lnTo>
                  <a:pt x="31288" y="6698474"/>
                </a:lnTo>
                <a:lnTo>
                  <a:pt x="29901" y="6686264"/>
                </a:lnTo>
                <a:cubicBezTo>
                  <a:pt x="29591" y="6639749"/>
                  <a:pt x="29281" y="6593234"/>
                  <a:pt x="28971" y="6546719"/>
                </a:cubicBezTo>
                <a:cubicBezTo>
                  <a:pt x="23415" y="6502008"/>
                  <a:pt x="3087" y="6462057"/>
                  <a:pt x="310" y="6408337"/>
                </a:cubicBezTo>
                <a:cubicBezTo>
                  <a:pt x="-2468" y="6354617"/>
                  <a:pt x="14431" y="6312397"/>
                  <a:pt x="12307" y="6224401"/>
                </a:cubicBezTo>
                <a:lnTo>
                  <a:pt x="27152" y="6147415"/>
                </a:lnTo>
                <a:lnTo>
                  <a:pt x="39044" y="6093837"/>
                </a:lnTo>
                <a:cubicBezTo>
                  <a:pt x="47718" y="6039281"/>
                  <a:pt x="47985" y="5964495"/>
                  <a:pt x="46816" y="5915901"/>
                </a:cubicBezTo>
                <a:cubicBezTo>
                  <a:pt x="43189" y="5876557"/>
                  <a:pt x="47196" y="5863739"/>
                  <a:pt x="33533" y="5831562"/>
                </a:cubicBezTo>
                <a:cubicBezTo>
                  <a:pt x="27901" y="5792459"/>
                  <a:pt x="47408" y="5747455"/>
                  <a:pt x="46555" y="5710909"/>
                </a:cubicBezTo>
                <a:cubicBezTo>
                  <a:pt x="53188" y="5686865"/>
                  <a:pt x="49116" y="5615845"/>
                  <a:pt x="62461" y="5602222"/>
                </a:cubicBezTo>
                <a:cubicBezTo>
                  <a:pt x="64066" y="5572067"/>
                  <a:pt x="49594" y="5555548"/>
                  <a:pt x="56185" y="5529979"/>
                </a:cubicBezTo>
                <a:lnTo>
                  <a:pt x="67961" y="5458854"/>
                </a:lnTo>
                <a:lnTo>
                  <a:pt x="110939" y="5353584"/>
                </a:lnTo>
                <a:cubicBezTo>
                  <a:pt x="123070" y="5308303"/>
                  <a:pt x="110671" y="5307524"/>
                  <a:pt x="128276" y="5249764"/>
                </a:cubicBezTo>
                <a:cubicBezTo>
                  <a:pt x="137692" y="5218499"/>
                  <a:pt x="146153" y="5160067"/>
                  <a:pt x="156749" y="5116288"/>
                </a:cubicBezTo>
                <a:cubicBezTo>
                  <a:pt x="167347" y="5072508"/>
                  <a:pt x="184838" y="5010298"/>
                  <a:pt x="191855" y="4987089"/>
                </a:cubicBezTo>
                <a:lnTo>
                  <a:pt x="219824" y="4934095"/>
                </a:lnTo>
                <a:cubicBezTo>
                  <a:pt x="223315" y="4926170"/>
                  <a:pt x="231151" y="4920904"/>
                  <a:pt x="231137" y="4903120"/>
                </a:cubicBezTo>
                <a:lnTo>
                  <a:pt x="219738" y="4827391"/>
                </a:lnTo>
                <a:cubicBezTo>
                  <a:pt x="223928" y="4818620"/>
                  <a:pt x="227939" y="4809255"/>
                  <a:pt x="231597" y="4799440"/>
                </a:cubicBezTo>
                <a:lnTo>
                  <a:pt x="233480" y="4793512"/>
                </a:lnTo>
                <a:cubicBezTo>
                  <a:pt x="233423" y="4793432"/>
                  <a:pt x="233367" y="4793351"/>
                  <a:pt x="233310" y="4793271"/>
                </a:cubicBezTo>
                <a:cubicBezTo>
                  <a:pt x="233275" y="4791711"/>
                  <a:pt x="233728" y="4789662"/>
                  <a:pt x="234882" y="4786765"/>
                </a:cubicBezTo>
                <a:lnTo>
                  <a:pt x="236914" y="4782703"/>
                </a:lnTo>
                <a:lnTo>
                  <a:pt x="246329" y="4683644"/>
                </a:lnTo>
                <a:cubicBezTo>
                  <a:pt x="256294" y="4677568"/>
                  <a:pt x="256527" y="4667288"/>
                  <a:pt x="253823" y="4655204"/>
                </a:cubicBezTo>
                <a:cubicBezTo>
                  <a:pt x="259521" y="4631796"/>
                  <a:pt x="280440" y="4574275"/>
                  <a:pt x="280514" y="4543195"/>
                </a:cubicBezTo>
                <a:cubicBezTo>
                  <a:pt x="272112" y="4519880"/>
                  <a:pt x="251340" y="4505102"/>
                  <a:pt x="254268" y="4468722"/>
                </a:cubicBezTo>
                <a:cubicBezTo>
                  <a:pt x="266696" y="4435462"/>
                  <a:pt x="236001" y="4395418"/>
                  <a:pt x="252728" y="4353998"/>
                </a:cubicBezTo>
                <a:cubicBezTo>
                  <a:pt x="256750" y="4339008"/>
                  <a:pt x="256168" y="4294115"/>
                  <a:pt x="248123" y="4286542"/>
                </a:cubicBezTo>
                <a:cubicBezTo>
                  <a:pt x="246365" y="4277371"/>
                  <a:pt x="249194" y="4266107"/>
                  <a:pt x="240584" y="4262777"/>
                </a:cubicBezTo>
                <a:cubicBezTo>
                  <a:pt x="230221" y="4256829"/>
                  <a:pt x="246153" y="4222259"/>
                  <a:pt x="233949" y="4228340"/>
                </a:cubicBezTo>
                <a:cubicBezTo>
                  <a:pt x="244865" y="4203839"/>
                  <a:pt x="223150" y="4187902"/>
                  <a:pt x="217758" y="4169004"/>
                </a:cubicBezTo>
                <a:cubicBezTo>
                  <a:pt x="228596" y="4149446"/>
                  <a:pt x="206597" y="4129080"/>
                  <a:pt x="203797" y="4086781"/>
                </a:cubicBezTo>
                <a:cubicBezTo>
                  <a:pt x="216334" y="4065199"/>
                  <a:pt x="201740" y="4058317"/>
                  <a:pt x="218344" y="4018957"/>
                </a:cubicBezTo>
                <a:cubicBezTo>
                  <a:pt x="216630" y="4017979"/>
                  <a:pt x="215034" y="4016614"/>
                  <a:pt x="213609" y="4014902"/>
                </a:cubicBezTo>
                <a:cubicBezTo>
                  <a:pt x="205325" y="4004955"/>
                  <a:pt x="204424" y="3985729"/>
                  <a:pt x="211594" y="3971964"/>
                </a:cubicBezTo>
                <a:cubicBezTo>
                  <a:pt x="233561" y="3910433"/>
                  <a:pt x="230991" y="3860613"/>
                  <a:pt x="234357" y="3812226"/>
                </a:cubicBezTo>
                <a:cubicBezTo>
                  <a:pt x="235501" y="3758242"/>
                  <a:pt x="209185" y="3801364"/>
                  <a:pt x="229596" y="3728573"/>
                </a:cubicBezTo>
                <a:cubicBezTo>
                  <a:pt x="219804" y="3724174"/>
                  <a:pt x="219047" y="3715890"/>
                  <a:pt x="223099" y="3700384"/>
                </a:cubicBezTo>
                <a:cubicBezTo>
                  <a:pt x="222942" y="3674360"/>
                  <a:pt x="199034" y="3683312"/>
                  <a:pt x="212511" y="3653063"/>
                </a:cubicBezTo>
                <a:cubicBezTo>
                  <a:pt x="207582" y="3623616"/>
                  <a:pt x="199349" y="3555881"/>
                  <a:pt x="193522" y="3523704"/>
                </a:cubicBezTo>
                <a:cubicBezTo>
                  <a:pt x="199728" y="3495169"/>
                  <a:pt x="185963" y="3494025"/>
                  <a:pt x="177551" y="3460001"/>
                </a:cubicBezTo>
                <a:cubicBezTo>
                  <a:pt x="184399" y="3442692"/>
                  <a:pt x="180138" y="3431687"/>
                  <a:pt x="172293" y="3422022"/>
                </a:cubicBezTo>
                <a:cubicBezTo>
                  <a:pt x="172567" y="3386386"/>
                  <a:pt x="159982" y="3357707"/>
                  <a:pt x="153640" y="3319632"/>
                </a:cubicBezTo>
                <a:cubicBezTo>
                  <a:pt x="117352" y="3267571"/>
                  <a:pt x="111308" y="3199530"/>
                  <a:pt x="102580" y="3174350"/>
                </a:cubicBezTo>
                <a:lnTo>
                  <a:pt x="101281" y="3168555"/>
                </a:lnTo>
                <a:cubicBezTo>
                  <a:pt x="101655" y="3163067"/>
                  <a:pt x="102030" y="3157580"/>
                  <a:pt x="102403" y="3152092"/>
                </a:cubicBezTo>
                <a:lnTo>
                  <a:pt x="103597" y="3145797"/>
                </a:lnTo>
                <a:cubicBezTo>
                  <a:pt x="104132" y="3141497"/>
                  <a:pt x="104119" y="3138691"/>
                  <a:pt x="103701" y="3136806"/>
                </a:cubicBezTo>
                <a:lnTo>
                  <a:pt x="108221" y="3088993"/>
                </a:lnTo>
                <a:cubicBezTo>
                  <a:pt x="109464" y="3064872"/>
                  <a:pt x="113188" y="3030250"/>
                  <a:pt x="111158" y="2992081"/>
                </a:cubicBezTo>
                <a:cubicBezTo>
                  <a:pt x="109031" y="2944441"/>
                  <a:pt x="104226" y="2942439"/>
                  <a:pt x="105565" y="2902844"/>
                </a:cubicBezTo>
                <a:cubicBezTo>
                  <a:pt x="107874" y="2897323"/>
                  <a:pt x="101362" y="2801618"/>
                  <a:pt x="105102" y="2797375"/>
                </a:cubicBezTo>
                <a:cubicBezTo>
                  <a:pt x="86174" y="2744941"/>
                  <a:pt x="109804" y="2750735"/>
                  <a:pt x="107241" y="2691357"/>
                </a:cubicBezTo>
                <a:cubicBezTo>
                  <a:pt x="107811" y="2665349"/>
                  <a:pt x="115946" y="2561129"/>
                  <a:pt x="145888" y="2542201"/>
                </a:cubicBezTo>
                <a:cubicBezTo>
                  <a:pt x="170455" y="2427400"/>
                  <a:pt x="123634" y="2367849"/>
                  <a:pt x="136292" y="2250554"/>
                </a:cubicBezTo>
                <a:cubicBezTo>
                  <a:pt x="110877" y="2215639"/>
                  <a:pt x="134601" y="2180816"/>
                  <a:pt x="130310" y="2141581"/>
                </a:cubicBezTo>
                <a:cubicBezTo>
                  <a:pt x="154051" y="2149219"/>
                  <a:pt x="117587" y="2094975"/>
                  <a:pt x="144587" y="2089095"/>
                </a:cubicBezTo>
                <a:cubicBezTo>
                  <a:pt x="142952" y="2082142"/>
                  <a:pt x="140513" y="2075590"/>
                  <a:pt x="137867" y="2069059"/>
                </a:cubicBezTo>
                <a:lnTo>
                  <a:pt x="136492" y="2065634"/>
                </a:lnTo>
                <a:cubicBezTo>
                  <a:pt x="136216" y="2060851"/>
                  <a:pt x="135939" y="2056067"/>
                  <a:pt x="135663" y="2051284"/>
                </a:cubicBezTo>
                <a:lnTo>
                  <a:pt x="124268" y="1960184"/>
                </a:lnTo>
                <a:cubicBezTo>
                  <a:pt x="138968" y="1926370"/>
                  <a:pt x="111716" y="1914873"/>
                  <a:pt x="131257" y="1873060"/>
                </a:cubicBezTo>
                <a:cubicBezTo>
                  <a:pt x="136329" y="1857442"/>
                  <a:pt x="139083" y="1807624"/>
                  <a:pt x="131724" y="1797311"/>
                </a:cubicBezTo>
                <a:cubicBezTo>
                  <a:pt x="130673" y="1786740"/>
                  <a:pt x="134293" y="1774954"/>
                  <a:pt x="126063" y="1769201"/>
                </a:cubicBezTo>
                <a:cubicBezTo>
                  <a:pt x="116300" y="1760126"/>
                  <a:pt x="134551" y="1725705"/>
                  <a:pt x="122085" y="1729500"/>
                </a:cubicBezTo>
                <a:cubicBezTo>
                  <a:pt x="134648" y="1705012"/>
                  <a:pt x="114449" y="1682158"/>
                  <a:pt x="110543" y="1659949"/>
                </a:cubicBezTo>
                <a:cubicBezTo>
                  <a:pt x="122664" y="1640913"/>
                  <a:pt x="102513" y="1613087"/>
                  <a:pt x="102892" y="1565607"/>
                </a:cubicBezTo>
                <a:cubicBezTo>
                  <a:pt x="116835" y="1544742"/>
                  <a:pt x="102976" y="1533616"/>
                  <a:pt x="122245" y="1494057"/>
                </a:cubicBezTo>
                <a:cubicBezTo>
                  <a:pt x="120629" y="1492563"/>
                  <a:pt x="119160" y="1490668"/>
                  <a:pt x="117883" y="1488429"/>
                </a:cubicBezTo>
                <a:cubicBezTo>
                  <a:pt x="110465" y="1475431"/>
                  <a:pt x="111002" y="1453942"/>
                  <a:pt x="119083" y="1440433"/>
                </a:cubicBezTo>
                <a:cubicBezTo>
                  <a:pt x="145274" y="1377630"/>
                  <a:pt x="146438" y="1321884"/>
                  <a:pt x="153340" y="1269148"/>
                </a:cubicBezTo>
                <a:cubicBezTo>
                  <a:pt x="158467" y="1209690"/>
                  <a:pt x="129360" y="1251077"/>
                  <a:pt x="154855" y="1175439"/>
                </a:cubicBezTo>
                <a:cubicBezTo>
                  <a:pt x="145538" y="1168218"/>
                  <a:pt x="145408" y="1158868"/>
                  <a:pt x="150548" y="1142685"/>
                </a:cubicBezTo>
                <a:cubicBezTo>
                  <a:pt x="152321" y="1113850"/>
                  <a:pt x="128121" y="1118007"/>
                  <a:pt x="143630" y="1087778"/>
                </a:cubicBezTo>
                <a:cubicBezTo>
                  <a:pt x="139451" y="1064261"/>
                  <a:pt x="125971" y="1018012"/>
                  <a:pt x="125476" y="1001580"/>
                </a:cubicBezTo>
                <a:cubicBezTo>
                  <a:pt x="123958" y="976962"/>
                  <a:pt x="134851" y="962709"/>
                  <a:pt x="134526" y="940069"/>
                </a:cubicBezTo>
                <a:cubicBezTo>
                  <a:pt x="142751" y="909988"/>
                  <a:pt x="129284" y="905409"/>
                  <a:pt x="123523" y="865739"/>
                </a:cubicBezTo>
                <a:cubicBezTo>
                  <a:pt x="131549" y="848234"/>
                  <a:pt x="128173" y="835030"/>
                  <a:pt x="121164" y="822450"/>
                </a:cubicBezTo>
                <a:cubicBezTo>
                  <a:pt x="124077" y="783082"/>
                  <a:pt x="113811" y="748321"/>
                  <a:pt x="110389" y="704665"/>
                </a:cubicBezTo>
                <a:cubicBezTo>
                  <a:pt x="120144" y="656264"/>
                  <a:pt x="99869" y="633697"/>
                  <a:pt x="96299" y="587032"/>
                </a:cubicBezTo>
                <a:cubicBezTo>
                  <a:pt x="87861" y="539988"/>
                  <a:pt x="66571" y="452493"/>
                  <a:pt x="59759" y="422399"/>
                </a:cubicBezTo>
                <a:cubicBezTo>
                  <a:pt x="62865" y="416491"/>
                  <a:pt x="59682" y="404768"/>
                  <a:pt x="55429" y="406467"/>
                </a:cubicBezTo>
                <a:cubicBezTo>
                  <a:pt x="56742" y="400038"/>
                  <a:pt x="64884" y="384166"/>
                  <a:pt x="58062" y="383409"/>
                </a:cubicBezTo>
                <a:cubicBezTo>
                  <a:pt x="57210" y="351894"/>
                  <a:pt x="61145" y="320031"/>
                  <a:pt x="69487" y="290892"/>
                </a:cubicBezTo>
                <a:cubicBezTo>
                  <a:pt x="57686" y="231306"/>
                  <a:pt x="89539" y="260845"/>
                  <a:pt x="86198" y="217175"/>
                </a:cubicBezTo>
                <a:cubicBezTo>
                  <a:pt x="72715" y="183379"/>
                  <a:pt x="83646" y="168958"/>
                  <a:pt x="74643" y="129155"/>
                </a:cubicBezTo>
                <a:cubicBezTo>
                  <a:pt x="96697" y="112411"/>
                  <a:pt x="72236" y="90977"/>
                  <a:pt x="78417" y="74202"/>
                </a:cubicBezTo>
                <a:cubicBezTo>
                  <a:pt x="59029" y="57686"/>
                  <a:pt x="81827" y="29115"/>
                  <a:pt x="94183" y="4683"/>
                </a:cubicBezTo>
                <a:close/>
              </a:path>
            </a:pathLst>
          </a:custGeom>
        </p:spPr>
      </p:pic>
      <p:pic>
        <p:nvPicPr>
          <p:cNvPr id="8" name="Billede 7">
            <a:extLst>
              <a:ext uri="{FF2B5EF4-FFF2-40B4-BE49-F238E27FC236}">
                <a16:creationId xmlns:a16="http://schemas.microsoft.com/office/drawing/2014/main" id="{29374B18-D904-4B22-9458-F1C08CBDD403}"/>
              </a:ext>
            </a:extLst>
          </p:cNvPr>
          <p:cNvPicPr>
            <a:picLocks noChangeAspect="1"/>
          </p:cNvPicPr>
          <p:nvPr/>
        </p:nvPicPr>
        <p:blipFill>
          <a:blip r:embed="rId3"/>
          <a:stretch>
            <a:fillRect/>
          </a:stretch>
        </p:blipFill>
        <p:spPr>
          <a:xfrm>
            <a:off x="838200" y="1292225"/>
            <a:ext cx="2181225" cy="3771900"/>
          </a:xfrm>
          <a:prstGeom prst="rect">
            <a:avLst/>
          </a:prstGeom>
        </p:spPr>
      </p:pic>
      <p:sp>
        <p:nvSpPr>
          <p:cNvPr id="5" name="Pladsholder til dato 4">
            <a:extLst>
              <a:ext uri="{FF2B5EF4-FFF2-40B4-BE49-F238E27FC236}">
                <a16:creationId xmlns:a16="http://schemas.microsoft.com/office/drawing/2014/main" id="{C453F348-7682-4B4D-948B-5930D4284AF7}"/>
              </a:ext>
            </a:extLst>
          </p:cNvPr>
          <p:cNvSpPr>
            <a:spLocks noGrp="1"/>
          </p:cNvSpPr>
          <p:nvPr>
            <p:ph type="dt" sz="half" idx="10"/>
          </p:nvPr>
        </p:nvSpPr>
        <p:spPr/>
        <p:txBody>
          <a:bodyPr/>
          <a:lstStyle/>
          <a:p>
            <a:r>
              <a:rPr lang="da-DK"/>
              <a:t>FOSAKO SOMMERMØDE 2022</a:t>
            </a:r>
          </a:p>
        </p:txBody>
      </p:sp>
      <p:sp>
        <p:nvSpPr>
          <p:cNvPr id="7" name="Pladsholder til sidefod 6">
            <a:extLst>
              <a:ext uri="{FF2B5EF4-FFF2-40B4-BE49-F238E27FC236}">
                <a16:creationId xmlns:a16="http://schemas.microsoft.com/office/drawing/2014/main" id="{6A73C56A-BADB-4878-9663-05B6E058A340}"/>
              </a:ext>
            </a:extLst>
          </p:cNvPr>
          <p:cNvSpPr>
            <a:spLocks noGrp="1"/>
          </p:cNvSpPr>
          <p:nvPr>
            <p:ph type="ftr" sz="quarter" idx="11"/>
          </p:nvPr>
        </p:nvSpPr>
        <p:spPr/>
        <p:txBody>
          <a:bodyPr/>
          <a:lstStyle/>
          <a:p>
            <a:r>
              <a:rPr lang="nb-NO"/>
              <a:t>Lars Kaalund Dataunderstøtte Klimatilpasning laka@kl.dk</a:t>
            </a:r>
            <a:endParaRPr lang="da-DK"/>
          </a:p>
        </p:txBody>
      </p:sp>
    </p:spTree>
    <p:extLst>
      <p:ext uri="{BB962C8B-B14F-4D97-AF65-F5344CB8AC3E}">
        <p14:creationId xmlns:p14="http://schemas.microsoft.com/office/powerpoint/2010/main" val="30254472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2B39286B-772E-4B31-95F0-33484AFAA6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8E5CB09C-A64D-4925-A439-0869396AA2AB}"/>
              </a:ext>
            </a:extLst>
          </p:cNvPr>
          <p:cNvSpPr>
            <a:spLocks noGrp="1"/>
          </p:cNvSpPr>
          <p:nvPr>
            <p:ph type="title"/>
          </p:nvPr>
        </p:nvSpPr>
        <p:spPr>
          <a:xfrm>
            <a:off x="841248" y="713232"/>
            <a:ext cx="5810564" cy="1197864"/>
          </a:xfrm>
        </p:spPr>
        <p:txBody>
          <a:bodyPr anchor="ctr">
            <a:normAutofit fontScale="90000"/>
          </a:bodyPr>
          <a:lstStyle/>
          <a:p>
            <a:r>
              <a:rPr lang="da-DK" sz="4100" dirty="0" err="1"/>
              <a:t>Kinderæg</a:t>
            </a:r>
            <a:r>
              <a:rPr lang="da-DK" sz="4100" dirty="0"/>
              <a:t> fra GeoDanmark 2022-23</a:t>
            </a:r>
          </a:p>
        </p:txBody>
      </p:sp>
      <p:cxnSp>
        <p:nvCxnSpPr>
          <p:cNvPr id="18" name="Straight Connector 17">
            <a:extLst>
              <a:ext uri="{FF2B5EF4-FFF2-40B4-BE49-F238E27FC236}">
                <a16:creationId xmlns:a16="http://schemas.microsoft.com/office/drawing/2014/main" id="{B2E2B165-FEB0-4AB6-BA83-CAA1677EE24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475488" y="831087"/>
            <a:ext cx="0" cy="914400"/>
          </a:xfrm>
          <a:prstGeom prst="line">
            <a:avLst/>
          </a:prstGeom>
          <a:ln w="19050">
            <a:solidFill>
              <a:schemeClr val="tx1">
                <a:alpha val="80000"/>
              </a:schemeClr>
            </a:solidFill>
          </a:ln>
        </p:spPr>
        <p:style>
          <a:lnRef idx="1">
            <a:schemeClr val="accent1"/>
          </a:lnRef>
          <a:fillRef idx="0">
            <a:schemeClr val="accent1"/>
          </a:fillRef>
          <a:effectRef idx="0">
            <a:schemeClr val="accent1"/>
          </a:effectRef>
          <a:fontRef idx="minor">
            <a:schemeClr val="tx1"/>
          </a:fontRef>
        </p:style>
      </p:cxnSp>
      <p:sp>
        <p:nvSpPr>
          <p:cNvPr id="3" name="Pladsholder til indhold 2">
            <a:extLst>
              <a:ext uri="{FF2B5EF4-FFF2-40B4-BE49-F238E27FC236}">
                <a16:creationId xmlns:a16="http://schemas.microsoft.com/office/drawing/2014/main" id="{DA5B35AE-3C3E-4CFF-A6B3-22D6AE6EDD79}"/>
              </a:ext>
            </a:extLst>
          </p:cNvPr>
          <p:cNvSpPr>
            <a:spLocks noGrp="1"/>
          </p:cNvSpPr>
          <p:nvPr>
            <p:ph idx="1"/>
          </p:nvPr>
        </p:nvSpPr>
        <p:spPr>
          <a:xfrm>
            <a:off x="841248" y="2020824"/>
            <a:ext cx="5810564" cy="4123944"/>
          </a:xfrm>
        </p:spPr>
        <p:txBody>
          <a:bodyPr anchor="t">
            <a:normAutofit/>
          </a:bodyPr>
          <a:lstStyle/>
          <a:p>
            <a:r>
              <a:rPr lang="da-DK" sz="2200" dirty="0"/>
              <a:t>Vandløbsreferencen</a:t>
            </a:r>
          </a:p>
          <a:p>
            <a:r>
              <a:rPr lang="da-DK" sz="2200" dirty="0"/>
              <a:t>Vandløbsskikkelsen</a:t>
            </a:r>
          </a:p>
          <a:p>
            <a:r>
              <a:rPr lang="da-DK" sz="2200" dirty="0"/>
              <a:t>Tilpasningslaget til DHM</a:t>
            </a:r>
          </a:p>
          <a:p>
            <a:pPr lvl="1"/>
            <a:endParaRPr lang="da-DK" sz="2200" dirty="0"/>
          </a:p>
          <a:p>
            <a:pPr marL="457200" lvl="1" indent="0">
              <a:buNone/>
            </a:pPr>
            <a:r>
              <a:rPr lang="da-DK" sz="2800" dirty="0"/>
              <a:t>Føder ind i:</a:t>
            </a:r>
          </a:p>
          <a:p>
            <a:r>
              <a:rPr lang="da-DK" sz="2200" dirty="0"/>
              <a:t>DMI’s varsling (O) 2023-25</a:t>
            </a:r>
          </a:p>
          <a:p>
            <a:r>
              <a:rPr lang="da-DK" sz="2200" dirty="0"/>
              <a:t>SDFI/GEUS HIP/Vandstand (O) 2023-24</a:t>
            </a:r>
          </a:p>
          <a:p>
            <a:r>
              <a:rPr lang="da-DK" sz="2200" dirty="0"/>
              <a:t>KDI oversvømmelser fra hav (S) 2022-23</a:t>
            </a:r>
          </a:p>
          <a:p>
            <a:pPr lvl="1"/>
            <a:r>
              <a:rPr lang="da-DK" sz="1800" dirty="0"/>
              <a:t>O: Operationelt   S: Screening</a:t>
            </a:r>
          </a:p>
        </p:txBody>
      </p:sp>
      <p:pic>
        <p:nvPicPr>
          <p:cNvPr id="6" name="Billede 5">
            <a:extLst>
              <a:ext uri="{FF2B5EF4-FFF2-40B4-BE49-F238E27FC236}">
                <a16:creationId xmlns:a16="http://schemas.microsoft.com/office/drawing/2014/main" id="{0F3CF1A3-4F16-441F-B1C3-D8184F25F39C}"/>
              </a:ext>
            </a:extLst>
          </p:cNvPr>
          <p:cNvPicPr>
            <a:picLocks noChangeAspect="1"/>
          </p:cNvPicPr>
          <p:nvPr/>
        </p:nvPicPr>
        <p:blipFill>
          <a:blip r:embed="rId2"/>
          <a:stretch>
            <a:fillRect/>
          </a:stretch>
        </p:blipFill>
        <p:spPr>
          <a:xfrm>
            <a:off x="7393355" y="2087805"/>
            <a:ext cx="4054053" cy="2898648"/>
          </a:xfrm>
          <a:prstGeom prst="rect">
            <a:avLst/>
          </a:prstGeom>
        </p:spPr>
      </p:pic>
      <p:sp>
        <p:nvSpPr>
          <p:cNvPr id="7" name="Pladsholder til dato 6">
            <a:extLst>
              <a:ext uri="{FF2B5EF4-FFF2-40B4-BE49-F238E27FC236}">
                <a16:creationId xmlns:a16="http://schemas.microsoft.com/office/drawing/2014/main" id="{2FBB842F-C9D6-453A-91C0-1F8224175A3C}"/>
              </a:ext>
            </a:extLst>
          </p:cNvPr>
          <p:cNvSpPr>
            <a:spLocks noGrp="1"/>
          </p:cNvSpPr>
          <p:nvPr>
            <p:ph type="dt" sz="half" idx="10"/>
          </p:nvPr>
        </p:nvSpPr>
        <p:spPr/>
        <p:txBody>
          <a:bodyPr/>
          <a:lstStyle/>
          <a:p>
            <a:r>
              <a:rPr lang="da-DK"/>
              <a:t>FOSAKO SOMMERMØDE 2022</a:t>
            </a:r>
          </a:p>
        </p:txBody>
      </p:sp>
      <p:sp>
        <p:nvSpPr>
          <p:cNvPr id="8" name="Pladsholder til sidefod 7">
            <a:extLst>
              <a:ext uri="{FF2B5EF4-FFF2-40B4-BE49-F238E27FC236}">
                <a16:creationId xmlns:a16="http://schemas.microsoft.com/office/drawing/2014/main" id="{DCDC2505-8C16-41C0-8D17-4048AC38ECDD}"/>
              </a:ext>
            </a:extLst>
          </p:cNvPr>
          <p:cNvSpPr>
            <a:spLocks noGrp="1"/>
          </p:cNvSpPr>
          <p:nvPr>
            <p:ph type="ftr" sz="quarter" idx="11"/>
          </p:nvPr>
        </p:nvSpPr>
        <p:spPr/>
        <p:txBody>
          <a:bodyPr/>
          <a:lstStyle/>
          <a:p>
            <a:r>
              <a:rPr lang="nb-NO"/>
              <a:t>Lars Kaalund Dataunderstøtte Klimatilpasning laka@kl.dk</a:t>
            </a:r>
            <a:endParaRPr lang="da-DK"/>
          </a:p>
        </p:txBody>
      </p:sp>
    </p:spTree>
    <p:extLst>
      <p:ext uri="{BB962C8B-B14F-4D97-AF65-F5344CB8AC3E}">
        <p14:creationId xmlns:p14="http://schemas.microsoft.com/office/powerpoint/2010/main" val="267200544"/>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9BB35BC-D5C2-4C8B-A22A-A71E619191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8C2E8405-6C2D-4CC6-BAE5-332287422204}"/>
              </a:ext>
            </a:extLst>
          </p:cNvPr>
          <p:cNvSpPr>
            <a:spLocks noGrp="1"/>
          </p:cNvSpPr>
          <p:nvPr>
            <p:ph type="title"/>
          </p:nvPr>
        </p:nvSpPr>
        <p:spPr>
          <a:xfrm>
            <a:off x="6513788" y="365125"/>
            <a:ext cx="4840010" cy="1807305"/>
          </a:xfrm>
        </p:spPr>
        <p:txBody>
          <a:bodyPr>
            <a:normAutofit/>
          </a:bodyPr>
          <a:lstStyle/>
          <a:p>
            <a:r>
              <a:rPr lang="da-DK" sz="4100" dirty="0"/>
              <a:t>Anbefaling til Opfølgende tiltag fra FOSAKO</a:t>
            </a:r>
          </a:p>
        </p:txBody>
      </p:sp>
      <p:pic>
        <p:nvPicPr>
          <p:cNvPr id="4" name="Billede 3" descr="Et billede, der indeholder tekst, elektronik, højttaler&#10;&#10;Automatisk genereret beskrivelse">
            <a:extLst>
              <a:ext uri="{FF2B5EF4-FFF2-40B4-BE49-F238E27FC236}">
                <a16:creationId xmlns:a16="http://schemas.microsoft.com/office/drawing/2014/main" id="{48D57B69-C691-4B61-B5B7-6C931D2E141F}"/>
              </a:ext>
            </a:extLst>
          </p:cNvPr>
          <p:cNvPicPr>
            <a:picLocks noChangeAspect="1"/>
          </p:cNvPicPr>
          <p:nvPr/>
        </p:nvPicPr>
        <p:blipFill rotWithShape="1">
          <a:blip r:embed="rId2">
            <a:extLst>
              <a:ext uri="{28A0092B-C50C-407E-A947-70E740481C1C}">
                <a14:useLocalDpi xmlns:a14="http://schemas.microsoft.com/office/drawing/2010/main" val="0"/>
              </a:ext>
            </a:extLst>
          </a:blip>
          <a:srcRect b="54311"/>
          <a:stretch/>
        </p:blipFill>
        <p:spPr>
          <a:xfrm>
            <a:off x="20" y="10"/>
            <a:ext cx="6116549" cy="6857990"/>
          </a:xfrm>
          <a:custGeom>
            <a:avLst/>
            <a:gdLst/>
            <a:ahLst/>
            <a:cxnLst/>
            <a:rect l="l" t="t" r="r" b="b"/>
            <a:pathLst>
              <a:path w="6116569" h="6879321">
                <a:moveTo>
                  <a:pt x="0" y="0"/>
                </a:moveTo>
                <a:lnTo>
                  <a:pt x="2935851" y="0"/>
                </a:lnTo>
                <a:cubicBezTo>
                  <a:pt x="3035710" y="10660"/>
                  <a:pt x="3138421" y="17767"/>
                  <a:pt x="3238280" y="31980"/>
                </a:cubicBezTo>
                <a:cubicBezTo>
                  <a:pt x="3817462" y="106602"/>
                  <a:pt x="3127009" y="277163"/>
                  <a:pt x="3660541" y="550772"/>
                </a:cubicBezTo>
                <a:cubicBezTo>
                  <a:pt x="3706191" y="575645"/>
                  <a:pt x="3757546" y="579199"/>
                  <a:pt x="3808902" y="589860"/>
                </a:cubicBezTo>
                <a:cubicBezTo>
                  <a:pt x="4008620" y="625393"/>
                  <a:pt x="4211192" y="618286"/>
                  <a:pt x="4413762" y="625393"/>
                </a:cubicBezTo>
                <a:cubicBezTo>
                  <a:pt x="4465118" y="628946"/>
                  <a:pt x="4525033" y="625393"/>
                  <a:pt x="4567830" y="721333"/>
                </a:cubicBezTo>
                <a:cubicBezTo>
                  <a:pt x="4425175" y="724888"/>
                  <a:pt x="4305344" y="731994"/>
                  <a:pt x="4171247" y="792401"/>
                </a:cubicBezTo>
                <a:cubicBezTo>
                  <a:pt x="4239722" y="859916"/>
                  <a:pt x="4322462" y="795955"/>
                  <a:pt x="4376671" y="842148"/>
                </a:cubicBezTo>
                <a:cubicBezTo>
                  <a:pt x="4428027" y="888342"/>
                  <a:pt x="4470824" y="891896"/>
                  <a:pt x="4527887" y="813722"/>
                </a:cubicBezTo>
                <a:cubicBezTo>
                  <a:pt x="4556417" y="774634"/>
                  <a:pt x="4604920" y="778187"/>
                  <a:pt x="4633452" y="799508"/>
                </a:cubicBezTo>
                <a:cubicBezTo>
                  <a:pt x="4781813" y="913216"/>
                  <a:pt x="4778960" y="909662"/>
                  <a:pt x="4947293" y="870576"/>
                </a:cubicBezTo>
                <a:cubicBezTo>
                  <a:pt x="5055712" y="845701"/>
                  <a:pt x="5166983" y="806615"/>
                  <a:pt x="5263988" y="820828"/>
                </a:cubicBezTo>
                <a:cubicBezTo>
                  <a:pt x="5275401" y="867022"/>
                  <a:pt x="5263988" y="888342"/>
                  <a:pt x="5249723" y="895449"/>
                </a:cubicBezTo>
                <a:cubicBezTo>
                  <a:pt x="5021475" y="1005604"/>
                  <a:pt x="4975825" y="1122864"/>
                  <a:pt x="4744723" y="1197485"/>
                </a:cubicBezTo>
                <a:cubicBezTo>
                  <a:pt x="4724751" y="1268552"/>
                  <a:pt x="4807491" y="1275660"/>
                  <a:pt x="4767548" y="1346727"/>
                </a:cubicBezTo>
                <a:cubicBezTo>
                  <a:pt x="4693367" y="1407134"/>
                  <a:pt x="4610627" y="1346727"/>
                  <a:pt x="4539299" y="1421348"/>
                </a:cubicBezTo>
                <a:cubicBezTo>
                  <a:pt x="4550712" y="1471094"/>
                  <a:pt x="4610627" y="1432008"/>
                  <a:pt x="4607773" y="1485309"/>
                </a:cubicBezTo>
                <a:cubicBezTo>
                  <a:pt x="4604920" y="1517288"/>
                  <a:pt x="4593508" y="1527948"/>
                  <a:pt x="4579242" y="1535055"/>
                </a:cubicBezTo>
                <a:cubicBezTo>
                  <a:pt x="4776107" y="1538608"/>
                  <a:pt x="5383820" y="1574142"/>
                  <a:pt x="5278255" y="1609676"/>
                </a:cubicBezTo>
                <a:cubicBezTo>
                  <a:pt x="5418057" y="1698511"/>
                  <a:pt x="5623481" y="1609676"/>
                  <a:pt x="5771843" y="1630997"/>
                </a:cubicBezTo>
                <a:cubicBezTo>
                  <a:pt x="5925911" y="1652316"/>
                  <a:pt x="6171278" y="1719830"/>
                  <a:pt x="6105656" y="1748257"/>
                </a:cubicBezTo>
                <a:cubicBezTo>
                  <a:pt x="6031475" y="1780238"/>
                  <a:pt x="5766136" y="2146235"/>
                  <a:pt x="5691955" y="2167555"/>
                </a:cubicBezTo>
                <a:cubicBezTo>
                  <a:pt x="5606362" y="2188875"/>
                  <a:pt x="5589243" y="2217302"/>
                  <a:pt x="5475118" y="2348776"/>
                </a:cubicBezTo>
                <a:cubicBezTo>
                  <a:pt x="5398085" y="2437610"/>
                  <a:pt x="5709074" y="2238623"/>
                  <a:pt x="5826051" y="2291922"/>
                </a:cubicBezTo>
                <a:cubicBezTo>
                  <a:pt x="5868848" y="2309690"/>
                  <a:pt x="5552153" y="2554872"/>
                  <a:pt x="5552153" y="2597513"/>
                </a:cubicBezTo>
                <a:cubicBezTo>
                  <a:pt x="5549300" y="2640153"/>
                  <a:pt x="5577831" y="2647260"/>
                  <a:pt x="5603508" y="2647260"/>
                </a:cubicBezTo>
                <a:cubicBezTo>
                  <a:pt x="5660571" y="2647260"/>
                  <a:pt x="5640599" y="2686346"/>
                  <a:pt x="5700515" y="2679240"/>
                </a:cubicBezTo>
                <a:cubicBezTo>
                  <a:pt x="5523622" y="2800055"/>
                  <a:pt x="5418057" y="2778734"/>
                  <a:pt x="5246870" y="2888889"/>
                </a:cubicBezTo>
                <a:cubicBezTo>
                  <a:pt x="5164130" y="2942189"/>
                  <a:pt x="4921615" y="3119857"/>
                  <a:pt x="4836022" y="3169605"/>
                </a:cubicBezTo>
                <a:cubicBezTo>
                  <a:pt x="4801785" y="3187371"/>
                  <a:pt x="4758988" y="3173158"/>
                  <a:pt x="4736163" y="3233565"/>
                </a:cubicBezTo>
                <a:cubicBezTo>
                  <a:pt x="4770400" y="3279759"/>
                  <a:pt x="4816050" y="3254885"/>
                  <a:pt x="4853141" y="3233565"/>
                </a:cubicBezTo>
                <a:cubicBezTo>
                  <a:pt x="4944440" y="3176711"/>
                  <a:pt x="4935881" y="3190925"/>
                  <a:pt x="4944440" y="3226459"/>
                </a:cubicBezTo>
                <a:cubicBezTo>
                  <a:pt x="4972972" y="3350827"/>
                  <a:pt x="5044300" y="3308186"/>
                  <a:pt x="5109921" y="3283313"/>
                </a:cubicBezTo>
                <a:cubicBezTo>
                  <a:pt x="5303932" y="3208692"/>
                  <a:pt x="5500797" y="3215799"/>
                  <a:pt x="5694809" y="3141178"/>
                </a:cubicBezTo>
                <a:cubicBezTo>
                  <a:pt x="5714781" y="3134070"/>
                  <a:pt x="5612068" y="3283313"/>
                  <a:pt x="5566419" y="3301079"/>
                </a:cubicBezTo>
                <a:cubicBezTo>
                  <a:pt x="5515063" y="3322399"/>
                  <a:pt x="5452294" y="3311739"/>
                  <a:pt x="5415203" y="3397020"/>
                </a:cubicBezTo>
                <a:cubicBezTo>
                  <a:pt x="5477972" y="3414787"/>
                  <a:pt x="5552153" y="3372147"/>
                  <a:pt x="5612068" y="3432554"/>
                </a:cubicBezTo>
                <a:cubicBezTo>
                  <a:pt x="5469413" y="3528494"/>
                  <a:pt x="5329610" y="3535601"/>
                  <a:pt x="5206927" y="3599562"/>
                </a:cubicBezTo>
                <a:cubicBezTo>
                  <a:pt x="5192661" y="3706163"/>
                  <a:pt x="5272548" y="3663523"/>
                  <a:pt x="5301079" y="3723930"/>
                </a:cubicBezTo>
                <a:cubicBezTo>
                  <a:pt x="5072830" y="3844745"/>
                  <a:pt x="4564977" y="4232062"/>
                  <a:pt x="4507915" y="4306683"/>
                </a:cubicBezTo>
                <a:cubicBezTo>
                  <a:pt x="4390937" y="4463031"/>
                  <a:pt x="3900202" y="4562525"/>
                  <a:pt x="3982942" y="4587399"/>
                </a:cubicBezTo>
                <a:cubicBezTo>
                  <a:pt x="4051417" y="4608719"/>
                  <a:pt x="4119891" y="4587399"/>
                  <a:pt x="4185513" y="4541205"/>
                </a:cubicBezTo>
                <a:cubicBezTo>
                  <a:pt x="4291078" y="4466584"/>
                  <a:pt x="5010062" y="4523438"/>
                  <a:pt x="5212633" y="4455924"/>
                </a:cubicBezTo>
                <a:cubicBezTo>
                  <a:pt x="5241164" y="4445264"/>
                  <a:pt x="5283960" y="4409730"/>
                  <a:pt x="5312492" y="4473691"/>
                </a:cubicBezTo>
                <a:cubicBezTo>
                  <a:pt x="5098508" y="4704659"/>
                  <a:pt x="4833169" y="4654913"/>
                  <a:pt x="4596361" y="4818368"/>
                </a:cubicBezTo>
                <a:cubicBezTo>
                  <a:pt x="4684807" y="4917861"/>
                  <a:pt x="4776107" y="4907202"/>
                  <a:pt x="4873113" y="4885882"/>
                </a:cubicBezTo>
                <a:cubicBezTo>
                  <a:pt x="4895938" y="4878775"/>
                  <a:pt x="4930175" y="4871668"/>
                  <a:pt x="4935881" y="4914309"/>
                </a:cubicBezTo>
                <a:cubicBezTo>
                  <a:pt x="4941587" y="4967609"/>
                  <a:pt x="4898790" y="4978270"/>
                  <a:pt x="4873113" y="5003143"/>
                </a:cubicBezTo>
                <a:cubicBezTo>
                  <a:pt x="4833169" y="5038676"/>
                  <a:pt x="4773254" y="4999590"/>
                  <a:pt x="4721898" y="5095530"/>
                </a:cubicBezTo>
                <a:cubicBezTo>
                  <a:pt x="4873113" y="5067104"/>
                  <a:pt x="4998650" y="5020910"/>
                  <a:pt x="5132745" y="4949842"/>
                </a:cubicBezTo>
                <a:cubicBezTo>
                  <a:pt x="5121333" y="5006696"/>
                  <a:pt x="5081390" y="5035123"/>
                  <a:pt x="5101362" y="5081317"/>
                </a:cubicBezTo>
                <a:cubicBezTo>
                  <a:pt x="5118480" y="5116850"/>
                  <a:pt x="5164130" y="5131063"/>
                  <a:pt x="5138452" y="5198578"/>
                </a:cubicBezTo>
                <a:cubicBezTo>
                  <a:pt x="5067125" y="5273199"/>
                  <a:pt x="4967265" y="5258986"/>
                  <a:pt x="4904497" y="5362033"/>
                </a:cubicBezTo>
                <a:cubicBezTo>
                  <a:pt x="4818903" y="5507721"/>
                  <a:pt x="4684807" y="5564575"/>
                  <a:pt x="4579242" y="5674729"/>
                </a:cubicBezTo>
                <a:cubicBezTo>
                  <a:pt x="4545005" y="5713816"/>
                  <a:pt x="4313903" y="5841738"/>
                  <a:pt x="4253988" y="5884379"/>
                </a:cubicBezTo>
                <a:cubicBezTo>
                  <a:pt x="4168395" y="5944786"/>
                  <a:pt x="4071389" y="5966106"/>
                  <a:pt x="3985795" y="6069153"/>
                </a:cubicBezTo>
                <a:cubicBezTo>
                  <a:pt x="4065682" y="6086921"/>
                  <a:pt x="4134157" y="5990979"/>
                  <a:pt x="4231163" y="6030066"/>
                </a:cubicBezTo>
                <a:cubicBezTo>
                  <a:pt x="4074242" y="6133114"/>
                  <a:pt x="3931586" y="6182861"/>
                  <a:pt x="3814609" y="6317889"/>
                </a:cubicBezTo>
                <a:cubicBezTo>
                  <a:pt x="3800343" y="6335656"/>
                  <a:pt x="3771812" y="6332102"/>
                  <a:pt x="3751840" y="6339209"/>
                </a:cubicBezTo>
                <a:cubicBezTo>
                  <a:pt x="3529298" y="6406723"/>
                  <a:pt x="3309608" y="6467130"/>
                  <a:pt x="3089919" y="6563071"/>
                </a:cubicBezTo>
                <a:cubicBezTo>
                  <a:pt x="3041416" y="6584392"/>
                  <a:pt x="2955823" y="6595052"/>
                  <a:pt x="2961529" y="6662566"/>
                </a:cubicBezTo>
                <a:cubicBezTo>
                  <a:pt x="2972941" y="6765613"/>
                  <a:pt x="3055681" y="6687439"/>
                  <a:pt x="3107038" y="6673226"/>
                </a:cubicBezTo>
                <a:cubicBezTo>
                  <a:pt x="3269664" y="6634138"/>
                  <a:pt x="3432292" y="6570178"/>
                  <a:pt x="3594919" y="6591499"/>
                </a:cubicBezTo>
                <a:cubicBezTo>
                  <a:pt x="3483648" y="6637693"/>
                  <a:pt x="3372376" y="6680332"/>
                  <a:pt x="3261106" y="6726527"/>
                </a:cubicBezTo>
                <a:cubicBezTo>
                  <a:pt x="3386642" y="6705206"/>
                  <a:pt x="3495061" y="6786934"/>
                  <a:pt x="3620597" y="6740740"/>
                </a:cubicBezTo>
                <a:cubicBezTo>
                  <a:pt x="3660541" y="6726527"/>
                  <a:pt x="3700484" y="6765613"/>
                  <a:pt x="3703337" y="6826020"/>
                </a:cubicBezTo>
                <a:cubicBezTo>
                  <a:pt x="3706191" y="6847340"/>
                  <a:pt x="3700484" y="6865108"/>
                  <a:pt x="3689072" y="6879321"/>
                </a:cubicBezTo>
                <a:lnTo>
                  <a:pt x="0" y="6879321"/>
                </a:lnTo>
                <a:close/>
              </a:path>
            </a:pathLst>
          </a:custGeom>
        </p:spPr>
      </p:pic>
      <p:sp>
        <p:nvSpPr>
          <p:cNvPr id="3" name="Pladsholder til indhold 2">
            <a:extLst>
              <a:ext uri="{FF2B5EF4-FFF2-40B4-BE49-F238E27FC236}">
                <a16:creationId xmlns:a16="http://schemas.microsoft.com/office/drawing/2014/main" id="{DC77D0E6-F7CC-4C63-91E2-E7A7E5A23442}"/>
              </a:ext>
            </a:extLst>
          </p:cNvPr>
          <p:cNvSpPr>
            <a:spLocks noGrp="1"/>
          </p:cNvSpPr>
          <p:nvPr>
            <p:ph idx="1"/>
          </p:nvPr>
        </p:nvSpPr>
        <p:spPr>
          <a:xfrm>
            <a:off x="6513788" y="2333297"/>
            <a:ext cx="4840010" cy="3843666"/>
          </a:xfrm>
        </p:spPr>
        <p:txBody>
          <a:bodyPr>
            <a:normAutofit/>
          </a:bodyPr>
          <a:lstStyle/>
          <a:p>
            <a:r>
              <a:rPr lang="da-DK" sz="2000" dirty="0"/>
              <a:t>Skab faste kontaktpunkter hos </a:t>
            </a:r>
          </a:p>
          <a:p>
            <a:pPr lvl="1"/>
            <a:r>
              <a:rPr lang="da-DK" sz="1600" dirty="0"/>
              <a:t>SDFI</a:t>
            </a:r>
          </a:p>
          <a:p>
            <a:pPr lvl="1"/>
            <a:r>
              <a:rPr lang="da-DK" sz="1600" dirty="0"/>
              <a:t>KDI</a:t>
            </a:r>
          </a:p>
          <a:p>
            <a:pPr lvl="1"/>
            <a:r>
              <a:rPr lang="da-DK" sz="1600" dirty="0"/>
              <a:t>MST</a:t>
            </a:r>
          </a:p>
          <a:p>
            <a:pPr lvl="1"/>
            <a:r>
              <a:rPr lang="da-DK" sz="1600" dirty="0"/>
              <a:t>DMI</a:t>
            </a:r>
          </a:p>
          <a:p>
            <a:pPr lvl="1"/>
            <a:r>
              <a:rPr lang="da-DK" sz="1600" dirty="0"/>
              <a:t>GEUS</a:t>
            </a:r>
          </a:p>
          <a:p>
            <a:pPr lvl="1"/>
            <a:r>
              <a:rPr lang="da-DK" sz="1600" dirty="0"/>
              <a:t>DMP</a:t>
            </a:r>
          </a:p>
          <a:p>
            <a:pPr marL="0" indent="0">
              <a:buNone/>
            </a:pPr>
            <a:r>
              <a:rPr lang="da-DK" sz="2000" dirty="0"/>
              <a:t>Gerne via/</a:t>
            </a:r>
            <a:r>
              <a:rPr lang="da-DK" sz="2000" dirty="0" err="1"/>
              <a:t>sammne</a:t>
            </a:r>
            <a:r>
              <a:rPr lang="da-DK" sz="2000" dirty="0"/>
              <a:t> med </a:t>
            </a:r>
          </a:p>
          <a:p>
            <a:pPr marL="0" indent="0">
              <a:buNone/>
            </a:pPr>
            <a:r>
              <a:rPr lang="da-DK" sz="2000" dirty="0"/>
              <a:t>Dataunderstøtte Klimatilpasning					</a:t>
            </a:r>
          </a:p>
        </p:txBody>
      </p:sp>
      <p:sp>
        <p:nvSpPr>
          <p:cNvPr id="5" name="Pladsholder til dato 4">
            <a:extLst>
              <a:ext uri="{FF2B5EF4-FFF2-40B4-BE49-F238E27FC236}">
                <a16:creationId xmlns:a16="http://schemas.microsoft.com/office/drawing/2014/main" id="{1C9A28D7-12AD-462E-B836-A8E63A3F0399}"/>
              </a:ext>
            </a:extLst>
          </p:cNvPr>
          <p:cNvSpPr>
            <a:spLocks noGrp="1"/>
          </p:cNvSpPr>
          <p:nvPr>
            <p:ph type="dt" sz="half" idx="10"/>
          </p:nvPr>
        </p:nvSpPr>
        <p:spPr/>
        <p:txBody>
          <a:bodyPr/>
          <a:lstStyle/>
          <a:p>
            <a:r>
              <a:rPr lang="da-DK"/>
              <a:t>FOSAKO SOMMERMØDE 2022</a:t>
            </a:r>
          </a:p>
        </p:txBody>
      </p:sp>
      <p:sp>
        <p:nvSpPr>
          <p:cNvPr id="6" name="Pladsholder til sidefod 5">
            <a:extLst>
              <a:ext uri="{FF2B5EF4-FFF2-40B4-BE49-F238E27FC236}">
                <a16:creationId xmlns:a16="http://schemas.microsoft.com/office/drawing/2014/main" id="{404E9DED-4C43-4C9F-9D9D-3DF8FCA8CED1}"/>
              </a:ext>
            </a:extLst>
          </p:cNvPr>
          <p:cNvSpPr>
            <a:spLocks noGrp="1"/>
          </p:cNvSpPr>
          <p:nvPr>
            <p:ph type="ftr" sz="quarter" idx="11"/>
          </p:nvPr>
        </p:nvSpPr>
        <p:spPr/>
        <p:txBody>
          <a:bodyPr/>
          <a:lstStyle/>
          <a:p>
            <a:r>
              <a:rPr lang="nb-NO"/>
              <a:t>Lars Kaalund Dataunderstøtte Klimatilpasning laka@kl.dk</a:t>
            </a:r>
            <a:endParaRPr lang="da-DK"/>
          </a:p>
        </p:txBody>
      </p:sp>
    </p:spTree>
    <p:extLst>
      <p:ext uri="{BB962C8B-B14F-4D97-AF65-F5344CB8AC3E}">
        <p14:creationId xmlns:p14="http://schemas.microsoft.com/office/powerpoint/2010/main" val="7790484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AD35AE2F-5E3A-49D9-8DE1-8A333BA408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Billede 3">
            <a:extLst>
              <a:ext uri="{FF2B5EF4-FFF2-40B4-BE49-F238E27FC236}">
                <a16:creationId xmlns:a16="http://schemas.microsoft.com/office/drawing/2014/main" id="{2AFDAC95-5B53-44BC-BF19-7461D13D3FA4}"/>
              </a:ext>
            </a:extLst>
          </p:cNvPr>
          <p:cNvPicPr>
            <a:picLocks noChangeAspect="1"/>
          </p:cNvPicPr>
          <p:nvPr/>
        </p:nvPicPr>
        <p:blipFill rotWithShape="1">
          <a:blip r:embed="rId2">
            <a:alphaModFix amt="50000"/>
            <a:extLst>
              <a:ext uri="{28A0092B-C50C-407E-A947-70E740481C1C}">
                <a14:useLocalDpi xmlns:a14="http://schemas.microsoft.com/office/drawing/2010/main" val="0"/>
              </a:ext>
            </a:extLst>
          </a:blip>
          <a:srcRect t="32898" b="16183"/>
          <a:stretch/>
        </p:blipFill>
        <p:spPr>
          <a:xfrm>
            <a:off x="20" y="10"/>
            <a:ext cx="12188930" cy="6857990"/>
          </a:xfrm>
          <a:prstGeom prst="rect">
            <a:avLst/>
          </a:prstGeom>
        </p:spPr>
      </p:pic>
      <p:sp>
        <p:nvSpPr>
          <p:cNvPr id="2" name="Titel 1">
            <a:extLst>
              <a:ext uri="{FF2B5EF4-FFF2-40B4-BE49-F238E27FC236}">
                <a16:creationId xmlns:a16="http://schemas.microsoft.com/office/drawing/2014/main" id="{3F3B7DA9-A97E-4F72-8874-475C3F8D03A8}"/>
              </a:ext>
            </a:extLst>
          </p:cNvPr>
          <p:cNvSpPr>
            <a:spLocks noGrp="1"/>
          </p:cNvSpPr>
          <p:nvPr>
            <p:ph type="title"/>
          </p:nvPr>
        </p:nvSpPr>
        <p:spPr>
          <a:xfrm>
            <a:off x="1524000" y="1122363"/>
            <a:ext cx="9144000" cy="3063240"/>
          </a:xfrm>
        </p:spPr>
        <p:txBody>
          <a:bodyPr vert="horz" lIns="91440" tIns="45720" rIns="91440" bIns="45720" rtlCol="0" anchor="b">
            <a:normAutofit/>
          </a:bodyPr>
          <a:lstStyle/>
          <a:p>
            <a:pPr algn="ctr"/>
            <a:r>
              <a:rPr lang="en-US" sz="6600">
                <a:solidFill>
                  <a:srgbClr val="FFFFFF"/>
                </a:solidFill>
              </a:rPr>
              <a:t>Tak for jeres opmærksomhed</a:t>
            </a:r>
          </a:p>
        </p:txBody>
      </p:sp>
      <p:sp>
        <p:nvSpPr>
          <p:cNvPr id="3" name="Pladsholder til indhold 2">
            <a:extLst>
              <a:ext uri="{FF2B5EF4-FFF2-40B4-BE49-F238E27FC236}">
                <a16:creationId xmlns:a16="http://schemas.microsoft.com/office/drawing/2014/main" id="{B130ADBD-5D62-4198-A823-46893B16E17C}"/>
              </a:ext>
            </a:extLst>
          </p:cNvPr>
          <p:cNvSpPr>
            <a:spLocks noGrp="1"/>
          </p:cNvSpPr>
          <p:nvPr>
            <p:ph idx="1"/>
          </p:nvPr>
        </p:nvSpPr>
        <p:spPr>
          <a:xfrm>
            <a:off x="1524000" y="4599432"/>
            <a:ext cx="9144000" cy="1225296"/>
          </a:xfrm>
        </p:spPr>
        <p:txBody>
          <a:bodyPr vert="horz" lIns="91440" tIns="45720" rIns="91440" bIns="45720" rtlCol="0">
            <a:normAutofit/>
          </a:bodyPr>
          <a:lstStyle/>
          <a:p>
            <a:pPr marL="0" indent="0" algn="ctr">
              <a:buNone/>
            </a:pPr>
            <a:r>
              <a:rPr lang="en-US" sz="2400">
                <a:solidFill>
                  <a:srgbClr val="FFFFFF"/>
                </a:solidFill>
              </a:rPr>
              <a:t>En god datamodel er en fælles datamodel der overholder de fællesoffentlige retningslinjer</a:t>
            </a:r>
          </a:p>
        </p:txBody>
      </p:sp>
      <p:sp>
        <p:nvSpPr>
          <p:cNvPr id="18" name="Rectangle 2">
            <a:extLst>
              <a:ext uri="{FF2B5EF4-FFF2-40B4-BE49-F238E27FC236}">
                <a16:creationId xmlns:a16="http://schemas.microsoft.com/office/drawing/2014/main" id="{98072727-1E1A-4B8C-8839-AAB69FA2EC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74206" y="4368623"/>
            <a:ext cx="4243589" cy="18288"/>
          </a:xfrm>
          <a:custGeom>
            <a:avLst/>
            <a:gdLst>
              <a:gd name="connsiteX0" fmla="*/ 0 w 4243589"/>
              <a:gd name="connsiteY0" fmla="*/ 0 h 18288"/>
              <a:gd name="connsiteX1" fmla="*/ 478919 w 4243589"/>
              <a:gd name="connsiteY1" fmla="*/ 0 h 18288"/>
              <a:gd name="connsiteX2" fmla="*/ 957839 w 4243589"/>
              <a:gd name="connsiteY2" fmla="*/ 0 h 18288"/>
              <a:gd name="connsiteX3" fmla="*/ 1521630 w 4243589"/>
              <a:gd name="connsiteY3" fmla="*/ 0 h 18288"/>
              <a:gd name="connsiteX4" fmla="*/ 2212729 w 4243589"/>
              <a:gd name="connsiteY4" fmla="*/ 0 h 18288"/>
              <a:gd name="connsiteX5" fmla="*/ 2734084 w 4243589"/>
              <a:gd name="connsiteY5" fmla="*/ 0 h 18288"/>
              <a:gd name="connsiteX6" fmla="*/ 3255439 w 4243589"/>
              <a:gd name="connsiteY6" fmla="*/ 0 h 18288"/>
              <a:gd name="connsiteX7" fmla="*/ 4243589 w 4243589"/>
              <a:gd name="connsiteY7" fmla="*/ 0 h 18288"/>
              <a:gd name="connsiteX8" fmla="*/ 4243589 w 4243589"/>
              <a:gd name="connsiteY8" fmla="*/ 18288 h 18288"/>
              <a:gd name="connsiteX9" fmla="*/ 3594926 w 4243589"/>
              <a:gd name="connsiteY9" fmla="*/ 18288 h 18288"/>
              <a:gd name="connsiteX10" fmla="*/ 3073571 w 4243589"/>
              <a:gd name="connsiteY10" fmla="*/ 18288 h 18288"/>
              <a:gd name="connsiteX11" fmla="*/ 2552216 w 4243589"/>
              <a:gd name="connsiteY11" fmla="*/ 18288 h 18288"/>
              <a:gd name="connsiteX12" fmla="*/ 1903553 w 4243589"/>
              <a:gd name="connsiteY12" fmla="*/ 18288 h 18288"/>
              <a:gd name="connsiteX13" fmla="*/ 1212454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213395" y="-21006"/>
                  <a:pt x="307421" y="-18116"/>
                  <a:pt x="478919" y="0"/>
                </a:cubicBezTo>
                <a:cubicBezTo>
                  <a:pt x="650417" y="18116"/>
                  <a:pt x="831092" y="-21237"/>
                  <a:pt x="957839" y="0"/>
                </a:cubicBezTo>
                <a:cubicBezTo>
                  <a:pt x="1084586" y="21237"/>
                  <a:pt x="1301682" y="25124"/>
                  <a:pt x="1521630" y="0"/>
                </a:cubicBezTo>
                <a:cubicBezTo>
                  <a:pt x="1741578" y="-25124"/>
                  <a:pt x="1970269" y="-29139"/>
                  <a:pt x="2212729" y="0"/>
                </a:cubicBezTo>
                <a:cubicBezTo>
                  <a:pt x="2455189" y="29139"/>
                  <a:pt x="2558847" y="-4796"/>
                  <a:pt x="2734084" y="0"/>
                </a:cubicBezTo>
                <a:cubicBezTo>
                  <a:pt x="2909321" y="4796"/>
                  <a:pt x="3097217" y="-13409"/>
                  <a:pt x="3255439" y="0"/>
                </a:cubicBezTo>
                <a:cubicBezTo>
                  <a:pt x="3413662" y="13409"/>
                  <a:pt x="3979999" y="-10121"/>
                  <a:pt x="4243589" y="0"/>
                </a:cubicBezTo>
                <a:cubicBezTo>
                  <a:pt x="4244484" y="8974"/>
                  <a:pt x="4243043" y="9359"/>
                  <a:pt x="4243589" y="18288"/>
                </a:cubicBezTo>
                <a:cubicBezTo>
                  <a:pt x="4058777" y="31246"/>
                  <a:pt x="3910348" y="3158"/>
                  <a:pt x="3594926" y="18288"/>
                </a:cubicBezTo>
                <a:cubicBezTo>
                  <a:pt x="3279504" y="33418"/>
                  <a:pt x="3319955" y="-3977"/>
                  <a:pt x="3073571" y="18288"/>
                </a:cubicBezTo>
                <a:cubicBezTo>
                  <a:pt x="2827187" y="40553"/>
                  <a:pt x="2767387" y="1863"/>
                  <a:pt x="2552216" y="18288"/>
                </a:cubicBezTo>
                <a:cubicBezTo>
                  <a:pt x="2337046" y="34713"/>
                  <a:pt x="2181871" y="19527"/>
                  <a:pt x="1903553" y="18288"/>
                </a:cubicBezTo>
                <a:cubicBezTo>
                  <a:pt x="1625235" y="17049"/>
                  <a:pt x="1557672" y="24174"/>
                  <a:pt x="1212454" y="18288"/>
                </a:cubicBezTo>
                <a:cubicBezTo>
                  <a:pt x="867236" y="12402"/>
                  <a:pt x="874382" y="15627"/>
                  <a:pt x="733535" y="18288"/>
                </a:cubicBezTo>
                <a:cubicBezTo>
                  <a:pt x="592688" y="20949"/>
                  <a:pt x="183477" y="14753"/>
                  <a:pt x="0" y="18288"/>
                </a:cubicBezTo>
                <a:cubicBezTo>
                  <a:pt x="-229" y="14222"/>
                  <a:pt x="509" y="5816"/>
                  <a:pt x="0" y="0"/>
                </a:cubicBezTo>
                <a:close/>
              </a:path>
              <a:path w="4243589" h="18288" stroke="0" extrusionOk="0">
                <a:moveTo>
                  <a:pt x="0" y="0"/>
                </a:moveTo>
                <a:cubicBezTo>
                  <a:pt x="143690" y="16630"/>
                  <a:pt x="266667" y="14847"/>
                  <a:pt x="521355" y="0"/>
                </a:cubicBezTo>
                <a:cubicBezTo>
                  <a:pt x="776043" y="-14847"/>
                  <a:pt x="814491" y="-17363"/>
                  <a:pt x="1000275" y="0"/>
                </a:cubicBezTo>
                <a:cubicBezTo>
                  <a:pt x="1186059" y="17363"/>
                  <a:pt x="1352504" y="-23507"/>
                  <a:pt x="1521630" y="0"/>
                </a:cubicBezTo>
                <a:cubicBezTo>
                  <a:pt x="1690756" y="23507"/>
                  <a:pt x="1889525" y="5871"/>
                  <a:pt x="2127857" y="0"/>
                </a:cubicBezTo>
                <a:cubicBezTo>
                  <a:pt x="2366189" y="-5871"/>
                  <a:pt x="2620628" y="-27997"/>
                  <a:pt x="2776520" y="0"/>
                </a:cubicBezTo>
                <a:cubicBezTo>
                  <a:pt x="2932412" y="27997"/>
                  <a:pt x="3131683" y="-25073"/>
                  <a:pt x="3467618" y="0"/>
                </a:cubicBezTo>
                <a:cubicBezTo>
                  <a:pt x="3803553" y="25073"/>
                  <a:pt x="4017371" y="3071"/>
                  <a:pt x="4243589" y="0"/>
                </a:cubicBezTo>
                <a:cubicBezTo>
                  <a:pt x="4243134" y="6162"/>
                  <a:pt x="4243492" y="11775"/>
                  <a:pt x="4243589" y="18288"/>
                </a:cubicBezTo>
                <a:cubicBezTo>
                  <a:pt x="4017834" y="-5779"/>
                  <a:pt x="3834586" y="13376"/>
                  <a:pt x="3594926" y="18288"/>
                </a:cubicBezTo>
                <a:cubicBezTo>
                  <a:pt x="3355266" y="23200"/>
                  <a:pt x="3204179" y="2869"/>
                  <a:pt x="2903827" y="18288"/>
                </a:cubicBezTo>
                <a:cubicBezTo>
                  <a:pt x="2603475" y="33707"/>
                  <a:pt x="2526187" y="46187"/>
                  <a:pt x="2212729" y="18288"/>
                </a:cubicBezTo>
                <a:cubicBezTo>
                  <a:pt x="1899271" y="-9611"/>
                  <a:pt x="1966289" y="29692"/>
                  <a:pt x="1733809" y="18288"/>
                </a:cubicBezTo>
                <a:cubicBezTo>
                  <a:pt x="1501329" y="6884"/>
                  <a:pt x="1343612" y="12492"/>
                  <a:pt x="1085146" y="18288"/>
                </a:cubicBezTo>
                <a:cubicBezTo>
                  <a:pt x="826680" y="24084"/>
                  <a:pt x="778184" y="35607"/>
                  <a:pt x="521355" y="18288"/>
                </a:cubicBezTo>
                <a:cubicBezTo>
                  <a:pt x="264526" y="969"/>
                  <a:pt x="120277" y="4268"/>
                  <a:pt x="0" y="18288"/>
                </a:cubicBezTo>
                <a:cubicBezTo>
                  <a:pt x="766" y="10800"/>
                  <a:pt x="-457" y="8180"/>
                  <a:pt x="0" y="0"/>
                </a:cubicBezTo>
                <a:close/>
              </a:path>
            </a:pathLst>
          </a:custGeom>
          <a:solidFill>
            <a:srgbClr val="FFFFFF">
              <a:alpha val="75000"/>
            </a:srgbClr>
          </a:solidFill>
          <a:ln w="44450" cap="rnd">
            <a:solidFill>
              <a:srgbClr val="FFFFFF">
                <a:alpha val="75000"/>
              </a:srgb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
            <a:extLst>
              <a:ext uri="{FF2B5EF4-FFF2-40B4-BE49-F238E27FC236}">
                <a16:creationId xmlns:a16="http://schemas.microsoft.com/office/drawing/2014/main" id="{79EB4626-023C-436D-9F57-9EB4608090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838200" y="720953"/>
            <a:ext cx="10515600" cy="5416094"/>
          </a:xfrm>
          <a:custGeom>
            <a:avLst/>
            <a:gdLst>
              <a:gd name="connsiteX0" fmla="*/ 0 w 10515600"/>
              <a:gd name="connsiteY0" fmla="*/ 902700 h 5416094"/>
              <a:gd name="connsiteX1" fmla="*/ 902700 w 10515600"/>
              <a:gd name="connsiteY1" fmla="*/ 0 h 5416094"/>
              <a:gd name="connsiteX2" fmla="*/ 1746919 w 10515600"/>
              <a:gd name="connsiteY2" fmla="*/ 0 h 5416094"/>
              <a:gd name="connsiteX3" fmla="*/ 2329833 w 10515600"/>
              <a:gd name="connsiteY3" fmla="*/ 0 h 5416094"/>
              <a:gd name="connsiteX4" fmla="*/ 2825644 w 10515600"/>
              <a:gd name="connsiteY4" fmla="*/ 0 h 5416094"/>
              <a:gd name="connsiteX5" fmla="*/ 3582762 w 10515600"/>
              <a:gd name="connsiteY5" fmla="*/ 0 h 5416094"/>
              <a:gd name="connsiteX6" fmla="*/ 4165675 w 10515600"/>
              <a:gd name="connsiteY6" fmla="*/ 0 h 5416094"/>
              <a:gd name="connsiteX7" fmla="*/ 5009894 w 10515600"/>
              <a:gd name="connsiteY7" fmla="*/ 0 h 5416094"/>
              <a:gd name="connsiteX8" fmla="*/ 5505706 w 10515600"/>
              <a:gd name="connsiteY8" fmla="*/ 0 h 5416094"/>
              <a:gd name="connsiteX9" fmla="*/ 6349925 w 10515600"/>
              <a:gd name="connsiteY9" fmla="*/ 0 h 5416094"/>
              <a:gd name="connsiteX10" fmla="*/ 6758634 w 10515600"/>
              <a:gd name="connsiteY10" fmla="*/ 0 h 5416094"/>
              <a:gd name="connsiteX11" fmla="*/ 7428650 w 10515600"/>
              <a:gd name="connsiteY11" fmla="*/ 0 h 5416094"/>
              <a:gd name="connsiteX12" fmla="*/ 8098665 w 10515600"/>
              <a:gd name="connsiteY12" fmla="*/ 0 h 5416094"/>
              <a:gd name="connsiteX13" fmla="*/ 8681579 w 10515600"/>
              <a:gd name="connsiteY13" fmla="*/ 0 h 5416094"/>
              <a:gd name="connsiteX14" fmla="*/ 9612900 w 10515600"/>
              <a:gd name="connsiteY14" fmla="*/ 0 h 5416094"/>
              <a:gd name="connsiteX15" fmla="*/ 10515600 w 10515600"/>
              <a:gd name="connsiteY15" fmla="*/ 902700 h 5416094"/>
              <a:gd name="connsiteX16" fmla="*/ 10515600 w 10515600"/>
              <a:gd name="connsiteY16" fmla="*/ 1504482 h 5416094"/>
              <a:gd name="connsiteX17" fmla="*/ 10515600 w 10515600"/>
              <a:gd name="connsiteY17" fmla="*/ 2178479 h 5416094"/>
              <a:gd name="connsiteX18" fmla="*/ 10515600 w 10515600"/>
              <a:gd name="connsiteY18" fmla="*/ 2780261 h 5416094"/>
              <a:gd name="connsiteX19" fmla="*/ 10515600 w 10515600"/>
              <a:gd name="connsiteY19" fmla="*/ 3273722 h 5416094"/>
              <a:gd name="connsiteX20" fmla="*/ 10515600 w 10515600"/>
              <a:gd name="connsiteY20" fmla="*/ 3803291 h 5416094"/>
              <a:gd name="connsiteX21" fmla="*/ 10515600 w 10515600"/>
              <a:gd name="connsiteY21" fmla="*/ 4513394 h 5416094"/>
              <a:gd name="connsiteX22" fmla="*/ 9612900 w 10515600"/>
              <a:gd name="connsiteY22" fmla="*/ 5416094 h 5416094"/>
              <a:gd name="connsiteX23" fmla="*/ 9117089 w 10515600"/>
              <a:gd name="connsiteY23" fmla="*/ 5416094 h 5416094"/>
              <a:gd name="connsiteX24" fmla="*/ 8708379 w 10515600"/>
              <a:gd name="connsiteY24" fmla="*/ 5416094 h 5416094"/>
              <a:gd name="connsiteX25" fmla="*/ 8299670 w 10515600"/>
              <a:gd name="connsiteY25" fmla="*/ 5416094 h 5416094"/>
              <a:gd name="connsiteX26" fmla="*/ 7629654 w 10515600"/>
              <a:gd name="connsiteY26" fmla="*/ 5416094 h 5416094"/>
              <a:gd name="connsiteX27" fmla="*/ 7133843 w 10515600"/>
              <a:gd name="connsiteY27" fmla="*/ 5416094 h 5416094"/>
              <a:gd name="connsiteX28" fmla="*/ 6376726 w 10515600"/>
              <a:gd name="connsiteY28" fmla="*/ 5416094 h 5416094"/>
              <a:gd name="connsiteX29" fmla="*/ 5880914 w 10515600"/>
              <a:gd name="connsiteY29" fmla="*/ 5416094 h 5416094"/>
              <a:gd name="connsiteX30" fmla="*/ 5123797 w 10515600"/>
              <a:gd name="connsiteY30" fmla="*/ 5416094 h 5416094"/>
              <a:gd name="connsiteX31" fmla="*/ 4715088 w 10515600"/>
              <a:gd name="connsiteY31" fmla="*/ 5416094 h 5416094"/>
              <a:gd name="connsiteX32" fmla="*/ 3957970 w 10515600"/>
              <a:gd name="connsiteY32" fmla="*/ 5416094 h 5416094"/>
              <a:gd name="connsiteX33" fmla="*/ 3462159 w 10515600"/>
              <a:gd name="connsiteY33" fmla="*/ 5416094 h 5416094"/>
              <a:gd name="connsiteX34" fmla="*/ 3053449 w 10515600"/>
              <a:gd name="connsiteY34" fmla="*/ 5416094 h 5416094"/>
              <a:gd name="connsiteX35" fmla="*/ 2557638 w 10515600"/>
              <a:gd name="connsiteY35" fmla="*/ 5416094 h 5416094"/>
              <a:gd name="connsiteX36" fmla="*/ 1800521 w 10515600"/>
              <a:gd name="connsiteY36" fmla="*/ 5416094 h 5416094"/>
              <a:gd name="connsiteX37" fmla="*/ 902700 w 10515600"/>
              <a:gd name="connsiteY37" fmla="*/ 5416094 h 5416094"/>
              <a:gd name="connsiteX38" fmla="*/ 0 w 10515600"/>
              <a:gd name="connsiteY38" fmla="*/ 4513394 h 5416094"/>
              <a:gd name="connsiteX39" fmla="*/ 0 w 10515600"/>
              <a:gd name="connsiteY39" fmla="*/ 3911612 h 5416094"/>
              <a:gd name="connsiteX40" fmla="*/ 0 w 10515600"/>
              <a:gd name="connsiteY40" fmla="*/ 3309829 h 5416094"/>
              <a:gd name="connsiteX41" fmla="*/ 0 w 10515600"/>
              <a:gd name="connsiteY41" fmla="*/ 2780261 h 5416094"/>
              <a:gd name="connsiteX42" fmla="*/ 0 w 10515600"/>
              <a:gd name="connsiteY42" fmla="*/ 2106265 h 5416094"/>
              <a:gd name="connsiteX43" fmla="*/ 0 w 10515600"/>
              <a:gd name="connsiteY43" fmla="*/ 1504482 h 5416094"/>
              <a:gd name="connsiteX44" fmla="*/ 0 w 10515600"/>
              <a:gd name="connsiteY44" fmla="*/ 902700 h 5416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10515600" h="5416094" extrusionOk="0">
                <a:moveTo>
                  <a:pt x="0" y="902700"/>
                </a:moveTo>
                <a:cubicBezTo>
                  <a:pt x="-57306" y="368805"/>
                  <a:pt x="305054" y="37193"/>
                  <a:pt x="902700" y="0"/>
                </a:cubicBezTo>
                <a:cubicBezTo>
                  <a:pt x="1280419" y="-35006"/>
                  <a:pt x="1407743" y="-35339"/>
                  <a:pt x="1746919" y="0"/>
                </a:cubicBezTo>
                <a:cubicBezTo>
                  <a:pt x="2086095" y="35339"/>
                  <a:pt x="2146539" y="-12333"/>
                  <a:pt x="2329833" y="0"/>
                </a:cubicBezTo>
                <a:cubicBezTo>
                  <a:pt x="2513127" y="12333"/>
                  <a:pt x="2706706" y="12952"/>
                  <a:pt x="2825644" y="0"/>
                </a:cubicBezTo>
                <a:cubicBezTo>
                  <a:pt x="2944582" y="-12952"/>
                  <a:pt x="3420817" y="-27100"/>
                  <a:pt x="3582762" y="0"/>
                </a:cubicBezTo>
                <a:cubicBezTo>
                  <a:pt x="3744707" y="27100"/>
                  <a:pt x="4023584" y="-9167"/>
                  <a:pt x="4165675" y="0"/>
                </a:cubicBezTo>
                <a:cubicBezTo>
                  <a:pt x="4307766" y="9167"/>
                  <a:pt x="4770188" y="27031"/>
                  <a:pt x="5009894" y="0"/>
                </a:cubicBezTo>
                <a:cubicBezTo>
                  <a:pt x="5249600" y="-27031"/>
                  <a:pt x="5349881" y="-194"/>
                  <a:pt x="5505706" y="0"/>
                </a:cubicBezTo>
                <a:cubicBezTo>
                  <a:pt x="5661531" y="194"/>
                  <a:pt x="6129254" y="-29363"/>
                  <a:pt x="6349925" y="0"/>
                </a:cubicBezTo>
                <a:cubicBezTo>
                  <a:pt x="6570596" y="29363"/>
                  <a:pt x="6581199" y="-14617"/>
                  <a:pt x="6758634" y="0"/>
                </a:cubicBezTo>
                <a:cubicBezTo>
                  <a:pt x="6936069" y="14617"/>
                  <a:pt x="7246491" y="25675"/>
                  <a:pt x="7428650" y="0"/>
                </a:cubicBezTo>
                <a:cubicBezTo>
                  <a:pt x="7610809" y="-25675"/>
                  <a:pt x="7825190" y="-17078"/>
                  <a:pt x="8098665" y="0"/>
                </a:cubicBezTo>
                <a:cubicBezTo>
                  <a:pt x="8372141" y="17078"/>
                  <a:pt x="8559625" y="-21568"/>
                  <a:pt x="8681579" y="0"/>
                </a:cubicBezTo>
                <a:cubicBezTo>
                  <a:pt x="8803533" y="21568"/>
                  <a:pt x="9307226" y="-46066"/>
                  <a:pt x="9612900" y="0"/>
                </a:cubicBezTo>
                <a:cubicBezTo>
                  <a:pt x="10119954" y="-10560"/>
                  <a:pt x="10418674" y="366684"/>
                  <a:pt x="10515600" y="902700"/>
                </a:cubicBezTo>
                <a:cubicBezTo>
                  <a:pt x="10494548" y="1140809"/>
                  <a:pt x="10524881" y="1252168"/>
                  <a:pt x="10515600" y="1504482"/>
                </a:cubicBezTo>
                <a:cubicBezTo>
                  <a:pt x="10506319" y="1756796"/>
                  <a:pt x="10494309" y="1995078"/>
                  <a:pt x="10515600" y="2178479"/>
                </a:cubicBezTo>
                <a:cubicBezTo>
                  <a:pt x="10536891" y="2361880"/>
                  <a:pt x="10522845" y="2487483"/>
                  <a:pt x="10515600" y="2780261"/>
                </a:cubicBezTo>
                <a:cubicBezTo>
                  <a:pt x="10508355" y="3073039"/>
                  <a:pt x="10533694" y="3138252"/>
                  <a:pt x="10515600" y="3273722"/>
                </a:cubicBezTo>
                <a:cubicBezTo>
                  <a:pt x="10497506" y="3409192"/>
                  <a:pt x="10514952" y="3569910"/>
                  <a:pt x="10515600" y="3803291"/>
                </a:cubicBezTo>
                <a:cubicBezTo>
                  <a:pt x="10516248" y="4036672"/>
                  <a:pt x="10499126" y="4317688"/>
                  <a:pt x="10515600" y="4513394"/>
                </a:cubicBezTo>
                <a:cubicBezTo>
                  <a:pt x="10585499" y="4997151"/>
                  <a:pt x="10115437" y="5453981"/>
                  <a:pt x="9612900" y="5416094"/>
                </a:cubicBezTo>
                <a:cubicBezTo>
                  <a:pt x="9473271" y="5418358"/>
                  <a:pt x="9316384" y="5423764"/>
                  <a:pt x="9117089" y="5416094"/>
                </a:cubicBezTo>
                <a:cubicBezTo>
                  <a:pt x="8917794" y="5408424"/>
                  <a:pt x="8902141" y="5433256"/>
                  <a:pt x="8708379" y="5416094"/>
                </a:cubicBezTo>
                <a:cubicBezTo>
                  <a:pt x="8514617" y="5398933"/>
                  <a:pt x="8454700" y="5422387"/>
                  <a:pt x="8299670" y="5416094"/>
                </a:cubicBezTo>
                <a:cubicBezTo>
                  <a:pt x="8144640" y="5409801"/>
                  <a:pt x="7907022" y="5398388"/>
                  <a:pt x="7629654" y="5416094"/>
                </a:cubicBezTo>
                <a:cubicBezTo>
                  <a:pt x="7352286" y="5433800"/>
                  <a:pt x="7244777" y="5409877"/>
                  <a:pt x="7133843" y="5416094"/>
                </a:cubicBezTo>
                <a:cubicBezTo>
                  <a:pt x="7022909" y="5422311"/>
                  <a:pt x="6748865" y="5379753"/>
                  <a:pt x="6376726" y="5416094"/>
                </a:cubicBezTo>
                <a:cubicBezTo>
                  <a:pt x="6004587" y="5452435"/>
                  <a:pt x="5991442" y="5438860"/>
                  <a:pt x="5880914" y="5416094"/>
                </a:cubicBezTo>
                <a:cubicBezTo>
                  <a:pt x="5770386" y="5393328"/>
                  <a:pt x="5294303" y="5440618"/>
                  <a:pt x="5123797" y="5416094"/>
                </a:cubicBezTo>
                <a:cubicBezTo>
                  <a:pt x="4953291" y="5391570"/>
                  <a:pt x="4828705" y="5430421"/>
                  <a:pt x="4715088" y="5416094"/>
                </a:cubicBezTo>
                <a:cubicBezTo>
                  <a:pt x="4601471" y="5401767"/>
                  <a:pt x="4227806" y="5381491"/>
                  <a:pt x="3957970" y="5416094"/>
                </a:cubicBezTo>
                <a:cubicBezTo>
                  <a:pt x="3688134" y="5450697"/>
                  <a:pt x="3670638" y="5425309"/>
                  <a:pt x="3462159" y="5416094"/>
                </a:cubicBezTo>
                <a:cubicBezTo>
                  <a:pt x="3253680" y="5406879"/>
                  <a:pt x="3167443" y="5432031"/>
                  <a:pt x="3053449" y="5416094"/>
                </a:cubicBezTo>
                <a:cubicBezTo>
                  <a:pt x="2939455" y="5400158"/>
                  <a:pt x="2701485" y="5433995"/>
                  <a:pt x="2557638" y="5416094"/>
                </a:cubicBezTo>
                <a:cubicBezTo>
                  <a:pt x="2413791" y="5398193"/>
                  <a:pt x="2168647" y="5424510"/>
                  <a:pt x="1800521" y="5416094"/>
                </a:cubicBezTo>
                <a:cubicBezTo>
                  <a:pt x="1432395" y="5407678"/>
                  <a:pt x="1261364" y="5454497"/>
                  <a:pt x="902700" y="5416094"/>
                </a:cubicBezTo>
                <a:cubicBezTo>
                  <a:pt x="519468" y="5419760"/>
                  <a:pt x="63003" y="5077223"/>
                  <a:pt x="0" y="4513394"/>
                </a:cubicBezTo>
                <a:cubicBezTo>
                  <a:pt x="-20265" y="4243495"/>
                  <a:pt x="27650" y="4053844"/>
                  <a:pt x="0" y="3911612"/>
                </a:cubicBezTo>
                <a:cubicBezTo>
                  <a:pt x="-27650" y="3769380"/>
                  <a:pt x="24988" y="3469350"/>
                  <a:pt x="0" y="3309829"/>
                </a:cubicBezTo>
                <a:cubicBezTo>
                  <a:pt x="-24988" y="3150308"/>
                  <a:pt x="-16973" y="2933511"/>
                  <a:pt x="0" y="2780261"/>
                </a:cubicBezTo>
                <a:cubicBezTo>
                  <a:pt x="16973" y="2627011"/>
                  <a:pt x="-11552" y="2315258"/>
                  <a:pt x="0" y="2106265"/>
                </a:cubicBezTo>
                <a:cubicBezTo>
                  <a:pt x="11552" y="1897272"/>
                  <a:pt x="-9167" y="1726905"/>
                  <a:pt x="0" y="1504482"/>
                </a:cubicBezTo>
                <a:cubicBezTo>
                  <a:pt x="9167" y="1282059"/>
                  <a:pt x="10972" y="1160784"/>
                  <a:pt x="0" y="902700"/>
                </a:cubicBezTo>
                <a:close/>
              </a:path>
            </a:pathLst>
          </a:custGeom>
          <a:noFill/>
          <a:ln w="47625" cap="rnd">
            <a:solidFill>
              <a:srgbClr val="FFFFFF">
                <a:alpha val="80000"/>
              </a:srgbClr>
            </a:solidFill>
            <a:round/>
            <a:extLst>
              <a:ext uri="{C807C97D-BFC1-408E-A445-0C87EB9F89A2}">
                <ask:lineSketchStyleProps xmlns:ask="http://schemas.microsoft.com/office/drawing/2018/sketchyshapes" sd="1219033472">
                  <a:prstGeom prst="round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Pladsholder til dato 4">
            <a:extLst>
              <a:ext uri="{FF2B5EF4-FFF2-40B4-BE49-F238E27FC236}">
                <a16:creationId xmlns:a16="http://schemas.microsoft.com/office/drawing/2014/main" id="{80714D39-8955-4224-9F4E-C415C57A1FEF}"/>
              </a:ext>
            </a:extLst>
          </p:cNvPr>
          <p:cNvSpPr>
            <a:spLocks noGrp="1"/>
          </p:cNvSpPr>
          <p:nvPr>
            <p:ph type="dt" sz="half" idx="10"/>
          </p:nvPr>
        </p:nvSpPr>
        <p:spPr/>
        <p:txBody>
          <a:bodyPr/>
          <a:lstStyle/>
          <a:p>
            <a:r>
              <a:rPr lang="da-DK"/>
              <a:t>FOSAKO SOMMERMØDE 2022</a:t>
            </a:r>
          </a:p>
        </p:txBody>
      </p:sp>
      <p:sp>
        <p:nvSpPr>
          <p:cNvPr id="6" name="Pladsholder til sidefod 5">
            <a:extLst>
              <a:ext uri="{FF2B5EF4-FFF2-40B4-BE49-F238E27FC236}">
                <a16:creationId xmlns:a16="http://schemas.microsoft.com/office/drawing/2014/main" id="{7A05E0DB-2B41-4258-A7B4-2920D31B0523}"/>
              </a:ext>
            </a:extLst>
          </p:cNvPr>
          <p:cNvSpPr>
            <a:spLocks noGrp="1"/>
          </p:cNvSpPr>
          <p:nvPr>
            <p:ph type="ftr" sz="quarter" idx="11"/>
          </p:nvPr>
        </p:nvSpPr>
        <p:spPr/>
        <p:txBody>
          <a:bodyPr/>
          <a:lstStyle/>
          <a:p>
            <a:r>
              <a:rPr lang="nb-NO"/>
              <a:t>Lars Kaalund Dataunderstøtte Klimatilpasning laka@kl.dk</a:t>
            </a:r>
            <a:endParaRPr lang="da-DK"/>
          </a:p>
        </p:txBody>
      </p:sp>
    </p:spTree>
    <p:extLst>
      <p:ext uri="{BB962C8B-B14F-4D97-AF65-F5344CB8AC3E}">
        <p14:creationId xmlns:p14="http://schemas.microsoft.com/office/powerpoint/2010/main" val="931653124"/>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Kredsløb</Template>
  <TotalTime>78</TotalTime>
  <Words>355</Words>
  <Application>Microsoft Office PowerPoint</Application>
  <PresentationFormat>Widescreen</PresentationFormat>
  <Paragraphs>58</Paragraphs>
  <Slides>7</Slides>
  <Notes>0</Notes>
  <HiddenSlides>0</HiddenSlides>
  <MMClips>0</MMClips>
  <ScaleCrop>false</ScaleCrop>
  <HeadingPairs>
    <vt:vector size="6" baseType="variant">
      <vt:variant>
        <vt:lpstr>Benyttede skrifttyper</vt:lpstr>
      </vt:variant>
      <vt:variant>
        <vt:i4>5</vt:i4>
      </vt:variant>
      <vt:variant>
        <vt:lpstr>Tema</vt:lpstr>
      </vt:variant>
      <vt:variant>
        <vt:i4>1</vt:i4>
      </vt:variant>
      <vt:variant>
        <vt:lpstr>Slidetitler</vt:lpstr>
      </vt:variant>
      <vt:variant>
        <vt:i4>7</vt:i4>
      </vt:variant>
    </vt:vector>
  </HeadingPairs>
  <TitlesOfParts>
    <vt:vector size="13" baseType="lpstr">
      <vt:lpstr>Arial</vt:lpstr>
      <vt:lpstr>Calibri</vt:lpstr>
      <vt:lpstr>Calibri Light</vt:lpstr>
      <vt:lpstr>ID00 Sans</vt:lpstr>
      <vt:lpstr>ID00 Serif ExtraBold</vt:lpstr>
      <vt:lpstr>Office-tema</vt:lpstr>
      <vt:lpstr>FOSAKO Sommermøde Klimatilpasning </vt:lpstr>
      <vt:lpstr>Dataunderstøttet Klimatilpasning Hvorfor er jeg her? </vt:lpstr>
      <vt:lpstr>Vand fra alle sider</vt:lpstr>
      <vt:lpstr>Nye standardiserings tiltag</vt:lpstr>
      <vt:lpstr>Kinderæg fra GeoDanmark 2022-23</vt:lpstr>
      <vt:lpstr>Anbefaling til Opfølgende tiltag fra FOSAKO</vt:lpstr>
      <vt:lpstr>Tak for jeres opmærksomhed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Lars Kaalund</dc:creator>
  <cp:lastModifiedBy>Lars Kaalund</cp:lastModifiedBy>
  <cp:revision>23</cp:revision>
  <dcterms:created xsi:type="dcterms:W3CDTF">2022-08-29T20:40:15Z</dcterms:created>
  <dcterms:modified xsi:type="dcterms:W3CDTF">2022-09-13T09:50:36Z</dcterms:modified>
</cp:coreProperties>
</file>